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3.xml" ContentType="application/vnd.openxmlformats-officedocument.theme+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4.xml" ContentType="application/vnd.openxmlformats-officedocument.theme+xml"/>
  <Override PartName="/ppt/slideLayouts/slideLayout12.xml" ContentType="application/vnd.openxmlformats-officedocument.presentationml.slideLayout+xml"/>
  <Override PartName="/ppt/theme/theme5.xml" ContentType="application/vnd.openxmlformats-officedocument.theme+xml"/>
  <Override PartName="/ppt/slideLayouts/slideLayout13.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9" r:id="rId1"/>
    <p:sldMasterId id="2147483837" r:id="rId2"/>
    <p:sldMasterId id="2147483846" r:id="rId3"/>
    <p:sldMasterId id="2147483858" r:id="rId4"/>
    <p:sldMasterId id="2147483902" r:id="rId5"/>
    <p:sldMasterId id="2147483881" r:id="rId6"/>
  </p:sldMasterIdLst>
  <p:notesMasterIdLst>
    <p:notesMasterId r:id="rId46"/>
  </p:notesMasterIdLst>
  <p:handoutMasterIdLst>
    <p:handoutMasterId r:id="rId47"/>
  </p:handoutMasterIdLst>
  <p:sldIdLst>
    <p:sldId id="1779" r:id="rId7"/>
    <p:sldId id="1836" r:id="rId8"/>
    <p:sldId id="1800" r:id="rId9"/>
    <p:sldId id="1905" r:id="rId10"/>
    <p:sldId id="1904" r:id="rId11"/>
    <p:sldId id="1906" r:id="rId12"/>
    <p:sldId id="1907" r:id="rId13"/>
    <p:sldId id="1908" r:id="rId14"/>
    <p:sldId id="1909" r:id="rId15"/>
    <p:sldId id="1910" r:id="rId16"/>
    <p:sldId id="1911" r:id="rId17"/>
    <p:sldId id="2111" r:id="rId18"/>
    <p:sldId id="1923" r:id="rId19"/>
    <p:sldId id="1924" r:id="rId20"/>
    <p:sldId id="2104" r:id="rId21"/>
    <p:sldId id="2105" r:id="rId22"/>
    <p:sldId id="1884" r:id="rId23"/>
    <p:sldId id="1912" r:id="rId24"/>
    <p:sldId id="1850" r:id="rId25"/>
    <p:sldId id="1913" r:id="rId26"/>
    <p:sldId id="1876" r:id="rId27"/>
    <p:sldId id="1914" r:id="rId28"/>
    <p:sldId id="1915" r:id="rId29"/>
    <p:sldId id="1916" r:id="rId30"/>
    <p:sldId id="1877" r:id="rId31"/>
    <p:sldId id="1917" r:id="rId32"/>
    <p:sldId id="1918" r:id="rId33"/>
    <p:sldId id="1919" r:id="rId34"/>
    <p:sldId id="1920" r:id="rId35"/>
    <p:sldId id="1921" r:id="rId36"/>
    <p:sldId id="1922" r:id="rId37"/>
    <p:sldId id="1878" r:id="rId38"/>
    <p:sldId id="1879" r:id="rId39"/>
    <p:sldId id="1880" r:id="rId40"/>
    <p:sldId id="1881" r:id="rId41"/>
    <p:sldId id="1882" r:id="rId42"/>
    <p:sldId id="1873" r:id="rId43"/>
    <p:sldId id="1883" r:id="rId44"/>
    <p:sldId id="680" r:id="rId45"/>
  </p:sldIdLst>
  <p:sldSz cx="12196763" cy="6858000"/>
  <p:notesSz cx="6805613" cy="9939338"/>
  <p:custDataLst>
    <p:tags r:id="rId48"/>
  </p:custDataLst>
  <p:defaultTex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609676" algn="l" rtl="0" fontAlgn="base">
      <a:spcBef>
        <a:spcPct val="0"/>
      </a:spcBef>
      <a:spcAft>
        <a:spcPct val="0"/>
      </a:spcAft>
      <a:defRPr kern="1200">
        <a:solidFill>
          <a:schemeClr val="tx1"/>
        </a:solidFill>
        <a:latin typeface="Calibri" pitchFamily="34" charset="0"/>
        <a:ea typeface="宋体" pitchFamily="2" charset="-122"/>
        <a:cs typeface="+mn-cs"/>
      </a:defRPr>
    </a:lvl2pPr>
    <a:lvl3pPr marL="1219352" algn="l" rtl="0" fontAlgn="base">
      <a:spcBef>
        <a:spcPct val="0"/>
      </a:spcBef>
      <a:spcAft>
        <a:spcPct val="0"/>
      </a:spcAft>
      <a:defRPr kern="1200">
        <a:solidFill>
          <a:schemeClr val="tx1"/>
        </a:solidFill>
        <a:latin typeface="Calibri" pitchFamily="34" charset="0"/>
        <a:ea typeface="宋体" pitchFamily="2" charset="-122"/>
        <a:cs typeface="+mn-cs"/>
      </a:defRPr>
    </a:lvl3pPr>
    <a:lvl4pPr marL="1829029" algn="l" rtl="0" fontAlgn="base">
      <a:spcBef>
        <a:spcPct val="0"/>
      </a:spcBef>
      <a:spcAft>
        <a:spcPct val="0"/>
      </a:spcAft>
      <a:defRPr kern="1200">
        <a:solidFill>
          <a:schemeClr val="tx1"/>
        </a:solidFill>
        <a:latin typeface="Calibri" pitchFamily="34" charset="0"/>
        <a:ea typeface="宋体" pitchFamily="2" charset="-122"/>
        <a:cs typeface="+mn-cs"/>
      </a:defRPr>
    </a:lvl4pPr>
    <a:lvl5pPr marL="2438705" algn="l" rtl="0" fontAlgn="base">
      <a:spcBef>
        <a:spcPct val="0"/>
      </a:spcBef>
      <a:spcAft>
        <a:spcPct val="0"/>
      </a:spcAft>
      <a:defRPr kern="1200">
        <a:solidFill>
          <a:schemeClr val="tx1"/>
        </a:solidFill>
        <a:latin typeface="Calibri" pitchFamily="34" charset="0"/>
        <a:ea typeface="宋体" pitchFamily="2" charset="-122"/>
        <a:cs typeface="+mn-cs"/>
      </a:defRPr>
    </a:lvl5pPr>
    <a:lvl6pPr marL="3048381" algn="l" defTabSz="1219352" rtl="0" eaLnBrk="1" latinLnBrk="0" hangingPunct="1">
      <a:defRPr kern="1200">
        <a:solidFill>
          <a:schemeClr val="tx1"/>
        </a:solidFill>
        <a:latin typeface="Calibri" pitchFamily="34" charset="0"/>
        <a:ea typeface="宋体" pitchFamily="2" charset="-122"/>
        <a:cs typeface="+mn-cs"/>
      </a:defRPr>
    </a:lvl6pPr>
    <a:lvl7pPr marL="3658057" algn="l" defTabSz="1219352" rtl="0" eaLnBrk="1" latinLnBrk="0" hangingPunct="1">
      <a:defRPr kern="1200">
        <a:solidFill>
          <a:schemeClr val="tx1"/>
        </a:solidFill>
        <a:latin typeface="Calibri" pitchFamily="34" charset="0"/>
        <a:ea typeface="宋体" pitchFamily="2" charset="-122"/>
        <a:cs typeface="+mn-cs"/>
      </a:defRPr>
    </a:lvl7pPr>
    <a:lvl8pPr marL="4267733" algn="l" defTabSz="1219352" rtl="0" eaLnBrk="1" latinLnBrk="0" hangingPunct="1">
      <a:defRPr kern="1200">
        <a:solidFill>
          <a:schemeClr val="tx1"/>
        </a:solidFill>
        <a:latin typeface="Calibri" pitchFamily="34" charset="0"/>
        <a:ea typeface="宋体" pitchFamily="2" charset="-122"/>
        <a:cs typeface="+mn-cs"/>
      </a:defRPr>
    </a:lvl8pPr>
    <a:lvl9pPr marL="4877410" algn="l" defTabSz="1219352" rtl="0" eaLnBrk="1" latinLnBrk="0" hangingPunct="1">
      <a:defRPr kern="1200">
        <a:solidFill>
          <a:schemeClr val="tx1"/>
        </a:solidFill>
        <a:latin typeface="Calibri" pitchFamily="34" charset="0"/>
        <a:ea typeface="宋体" pitchFamily="2" charset="-122"/>
        <a:cs typeface="+mn-cs"/>
      </a:defRPr>
    </a:lvl9pPr>
  </p:defaultTextStyle>
  <p:extLst>
    <p:ext uri="{EFAFB233-063F-42B5-8137-9DF3F51BA10A}">
      <p15:sldGuideLst xmlns:p15="http://schemas.microsoft.com/office/powerpoint/2012/main">
        <p15:guide id="1" orient="horz" pos="407" userDrawn="1">
          <p15:clr>
            <a:srgbClr val="A4A3A4"/>
          </p15:clr>
        </p15:guide>
        <p15:guide id="2" orient="horz" pos="708" userDrawn="1">
          <p15:clr>
            <a:srgbClr val="A4A3A4"/>
          </p15:clr>
        </p15:guide>
        <p15:guide id="3" orient="horz" pos="829" userDrawn="1">
          <p15:clr>
            <a:srgbClr val="A4A3A4"/>
          </p15:clr>
        </p15:guide>
        <p15:guide id="4" orient="horz" pos="2824" userDrawn="1">
          <p15:clr>
            <a:srgbClr val="A4A3A4"/>
          </p15:clr>
        </p15:guide>
        <p15:guide id="5" orient="horz" pos="3973" userDrawn="1">
          <p15:clr>
            <a:srgbClr val="A4A3A4"/>
          </p15:clr>
        </p15:guide>
        <p15:guide id="6" pos="7048" userDrawn="1">
          <p15:clr>
            <a:srgbClr val="A4A3A4"/>
          </p15:clr>
        </p15:guide>
        <p15:guide id="7" pos="635" userDrawn="1">
          <p15:clr>
            <a:srgbClr val="A4A3A4"/>
          </p15:clr>
        </p15:guide>
      </p15:sldGuideLst>
    </p:ext>
    <p:ext uri="{2D200454-40CA-4A62-9FC3-DE9A4176ACB9}">
      <p15:notesGuideLst xmlns:p15="http://schemas.microsoft.com/office/powerpoint/2012/main">
        <p15:guide id="1" orient="horz" pos="3131">
          <p15:clr>
            <a:srgbClr val="A4A3A4"/>
          </p15:clr>
        </p15:guide>
        <p15:guide id="2" pos="214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374154"/>
    <a:srgbClr val="00FA00"/>
    <a:srgbClr val="91D150"/>
    <a:srgbClr val="59595A"/>
    <a:srgbClr val="FFFFFF"/>
    <a:srgbClr val="6FC4F7"/>
    <a:srgbClr val="FFC000"/>
    <a:srgbClr val="F78898"/>
    <a:srgbClr val="34393C"/>
    <a:srgbClr val="38405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0A1B5D5-9B99-4C35-A422-299274C87663}" styleName="中度样式 1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38B1855-1B75-4FBE-930C-398BA8C253C6}" styleName="主题样式 2 - 强调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AF606853-7671-496A-8E4F-DF71F8EC918B}" styleName="深色样式 1 - 强调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浅色样式 1 - 强调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浅色样式 1 - 强调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27102A9-8310-4765-A935-A1911B00CA55}" styleName="浅色样式 1 - 强调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F2DE63D5-997A-4646-A377-4702673A728D}" styleName="浅色样式 2 - 强调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8799B23B-EC83-4686-B30A-512413B5E67A}" styleName="浅色样式 3 - 强调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1FECB4D8-DB02-4DC6-A0A2-4F2EBAE1DC90}" styleName="中度样式 1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EB344D84-9AFB-497E-A393-DC336BA19D2E}" styleName="中度样式 3 - 强调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725" autoAdjust="0"/>
    <p:restoredTop sz="96291" autoAdjust="0"/>
  </p:normalViewPr>
  <p:slideViewPr>
    <p:cSldViewPr showGuides="1">
      <p:cViewPr varScale="1">
        <p:scale>
          <a:sx n="117" d="100"/>
          <a:sy n="117" d="100"/>
        </p:scale>
        <p:origin x="208" y="184"/>
      </p:cViewPr>
      <p:guideLst>
        <p:guide orient="horz" pos="407"/>
        <p:guide orient="horz" pos="708"/>
        <p:guide orient="horz" pos="829"/>
        <p:guide orient="horz" pos="2824"/>
        <p:guide orient="horz" pos="3973"/>
        <p:guide pos="7048"/>
        <p:guide pos="635"/>
      </p:guideLst>
    </p:cSldViewPr>
  </p:slideViewPr>
  <p:notesTextViewPr>
    <p:cViewPr>
      <p:scale>
        <a:sx n="1" d="1"/>
        <a:sy n="1" d="1"/>
      </p:scale>
      <p:origin x="0" y="0"/>
    </p:cViewPr>
  </p:notesTextViewPr>
  <p:sorterViewPr>
    <p:cViewPr>
      <p:scale>
        <a:sx n="100" d="100"/>
        <a:sy n="100" d="100"/>
      </p:scale>
      <p:origin x="0" y="0"/>
    </p:cViewPr>
  </p:sorterViewPr>
  <p:notesViewPr>
    <p:cSldViewPr showGuides="1">
      <p:cViewPr varScale="1">
        <p:scale>
          <a:sx n="88" d="100"/>
          <a:sy n="88" d="100"/>
        </p:scale>
        <p:origin x="3888" y="192"/>
      </p:cViewPr>
      <p:guideLst>
        <p:guide orient="horz" pos="3131"/>
        <p:guide pos="2144"/>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handoutMaster" Target="handoutMasters/handoutMaster1.xml"/><Relationship Id="rId50" Type="http://schemas.openxmlformats.org/officeDocument/2006/relationships/viewProps" Target="viewProps.xml"/><Relationship Id="rId7" Type="http://schemas.openxmlformats.org/officeDocument/2006/relationships/slide" Target="slides/slide1.xml"/><Relationship Id="rId2" Type="http://schemas.openxmlformats.org/officeDocument/2006/relationships/slideMaster" Target="slideMasters/slideMaster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presProps" Target="presProp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tags" Target="tags/tag1.xml"/><Relationship Id="rId8" Type="http://schemas.openxmlformats.org/officeDocument/2006/relationships/slide" Target="slides/slide2.xml"/><Relationship Id="rId51"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notesMaster" Target="notesMasters/notesMaster1.xml"/><Relationship Id="rId20" Type="http://schemas.openxmlformats.org/officeDocument/2006/relationships/slide" Target="slides/slide14.xml"/><Relationship Id="rId41" Type="http://schemas.openxmlformats.org/officeDocument/2006/relationships/slide" Target="slides/slide35.xml"/><Relationship Id="rId1" Type="http://schemas.openxmlformats.org/officeDocument/2006/relationships/slideMaster" Target="slideMasters/slideMaster1.xml"/><Relationship Id="rId6" Type="http://schemas.openxmlformats.org/officeDocument/2006/relationships/slideMaster" Target="slideMasters/slideMaster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7330" name="Rectangle 2"/>
          <p:cNvSpPr>
            <a:spLocks noGrp="1" noChangeArrowheads="1"/>
          </p:cNvSpPr>
          <p:nvPr>
            <p:ph type="hdr" sz="quarter"/>
          </p:nvPr>
        </p:nvSpPr>
        <p:spPr bwMode="auto">
          <a:xfrm>
            <a:off x="0" y="0"/>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200">
                <a:ea typeface="宋体" pitchFamily="2" charset="-122"/>
              </a:defRPr>
            </a:lvl1pPr>
          </a:lstStyle>
          <a:p>
            <a:pPr>
              <a:defRPr/>
            </a:pPr>
            <a:endParaRPr lang="zh-CN" altLang="en-US"/>
          </a:p>
        </p:txBody>
      </p:sp>
      <p:sp>
        <p:nvSpPr>
          <p:cNvPr id="227332" name="Rectangle 4"/>
          <p:cNvSpPr>
            <a:spLocks noGrp="1" noChangeArrowheads="1"/>
          </p:cNvSpPr>
          <p:nvPr>
            <p:ph type="ftr" sz="quarter" idx="2"/>
          </p:nvPr>
        </p:nvSpPr>
        <p:spPr bwMode="auto">
          <a:xfrm>
            <a:off x="0"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0" hangingPunct="0">
              <a:defRPr sz="1200">
                <a:ea typeface="宋体" pitchFamily="2" charset="-122"/>
              </a:defRPr>
            </a:lvl1pPr>
          </a:lstStyle>
          <a:p>
            <a:pPr>
              <a:defRPr/>
            </a:pPr>
            <a:endParaRPr lang="en-US" altLang="zh-CN"/>
          </a:p>
        </p:txBody>
      </p:sp>
      <p:sp>
        <p:nvSpPr>
          <p:cNvPr id="227333" name="Rectangle 5"/>
          <p:cNvSpPr>
            <a:spLocks noGrp="1" noChangeArrowheads="1"/>
          </p:cNvSpPr>
          <p:nvPr>
            <p:ph type="sldNum" sz="quarter" idx="3"/>
          </p:nvPr>
        </p:nvSpPr>
        <p:spPr bwMode="auto">
          <a:xfrm>
            <a:off x="3854939"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0" hangingPunct="0">
              <a:defRPr sz="1200">
                <a:ea typeface="宋体" pitchFamily="2" charset="-122"/>
              </a:defRPr>
            </a:lvl1pPr>
          </a:lstStyle>
          <a:p>
            <a:pPr>
              <a:defRPr/>
            </a:pPr>
            <a:fld id="{4B569440-9C1A-4A13-B530-46C3A9E17375}" type="slidenum">
              <a:rPr lang="zh-CN" altLang="en-US"/>
              <a:pPr>
                <a:defRPr/>
              </a:pPr>
              <a:t>‹#›</a:t>
            </a:fld>
            <a:endParaRPr lang="en-US" altLang="zh-CN"/>
          </a:p>
        </p:txBody>
      </p:sp>
    </p:spTree>
    <p:extLst>
      <p:ext uri="{BB962C8B-B14F-4D97-AF65-F5344CB8AC3E}">
        <p14:creationId xmlns:p14="http://schemas.microsoft.com/office/powerpoint/2010/main" val="941739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9099" cy="496967"/>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54939" y="0"/>
            <a:ext cx="2949099" cy="496967"/>
          </a:xfrm>
          <a:prstGeom prst="rect">
            <a:avLst/>
          </a:prstGeom>
        </p:spPr>
        <p:txBody>
          <a:bodyPr vert="horz" lIns="91440" tIns="45720" rIns="91440" bIns="45720" rtlCol="0"/>
          <a:lstStyle>
            <a:lvl1pPr algn="r">
              <a:defRPr sz="1200"/>
            </a:lvl1pPr>
          </a:lstStyle>
          <a:p>
            <a:fld id="{C45443A1-D8F2-48CD-A659-3CEDBA8DF541}" type="datetimeFigureOut">
              <a:rPr lang="zh-CN" altLang="en-US" smtClean="0"/>
              <a:pPr/>
              <a:t>2023/3/11</a:t>
            </a:fld>
            <a:endParaRPr lang="zh-CN" altLang="en-US"/>
          </a:p>
        </p:txBody>
      </p:sp>
      <p:sp>
        <p:nvSpPr>
          <p:cNvPr id="4" name="幻灯片图像占位符 3"/>
          <p:cNvSpPr>
            <a:spLocks noGrp="1" noRot="1" noChangeAspect="1"/>
          </p:cNvSpPr>
          <p:nvPr>
            <p:ph type="sldImg" idx="2"/>
          </p:nvPr>
        </p:nvSpPr>
        <p:spPr>
          <a:xfrm>
            <a:off x="90488" y="746125"/>
            <a:ext cx="6624637" cy="3725863"/>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0562" y="4721186"/>
            <a:ext cx="5444490" cy="447270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440646"/>
            <a:ext cx="2949099" cy="49696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54939" y="9440646"/>
            <a:ext cx="2949099" cy="496967"/>
          </a:xfrm>
          <a:prstGeom prst="rect">
            <a:avLst/>
          </a:prstGeom>
        </p:spPr>
        <p:txBody>
          <a:bodyPr vert="horz" lIns="91440" tIns="45720" rIns="91440" bIns="45720" rtlCol="0" anchor="b"/>
          <a:lstStyle>
            <a:lvl1pPr algn="r">
              <a:defRPr sz="1200"/>
            </a:lvl1pPr>
          </a:lstStyle>
          <a:p>
            <a:fld id="{5DFA3554-790F-44C9-BFAE-3E6D5D7BE10A}" type="slidenum">
              <a:rPr lang="zh-CN" altLang="en-US" smtClean="0"/>
              <a:pPr/>
              <a:t>‹#›</a:t>
            </a:fld>
            <a:endParaRPr lang="zh-CN" altLang="en-US"/>
          </a:p>
        </p:txBody>
      </p:sp>
    </p:spTree>
    <p:extLst>
      <p:ext uri="{BB962C8B-B14F-4D97-AF65-F5344CB8AC3E}">
        <p14:creationId xmlns:p14="http://schemas.microsoft.com/office/powerpoint/2010/main" val="1407357595"/>
      </p:ext>
    </p:extLst>
  </p:cSld>
  <p:clrMap bg1="lt1" tx1="dk1" bg2="lt2" tx2="dk2" accent1="accent1" accent2="accent2" accent3="accent3" accent4="accent4" accent5="accent5" accent6="accent6" hlink="hlink" folHlink="folHlink"/>
  <p:notesStyle>
    <a:lvl1pPr marL="0" algn="l" defTabSz="1219352" rtl="0" eaLnBrk="1" latinLnBrk="0" hangingPunct="1">
      <a:defRPr sz="1600" kern="1200">
        <a:solidFill>
          <a:schemeClr val="tx1"/>
        </a:solidFill>
        <a:latin typeface="+mn-lt"/>
        <a:ea typeface="+mn-ea"/>
        <a:cs typeface="+mn-cs"/>
      </a:defRPr>
    </a:lvl1pPr>
    <a:lvl2pPr marL="609676" algn="l" defTabSz="1219352" rtl="0" eaLnBrk="1" latinLnBrk="0" hangingPunct="1">
      <a:defRPr sz="1600" kern="1200">
        <a:solidFill>
          <a:schemeClr val="tx1"/>
        </a:solidFill>
        <a:latin typeface="+mn-lt"/>
        <a:ea typeface="+mn-ea"/>
        <a:cs typeface="+mn-cs"/>
      </a:defRPr>
    </a:lvl2pPr>
    <a:lvl3pPr marL="1219352" algn="l" defTabSz="1219352" rtl="0" eaLnBrk="1" latinLnBrk="0" hangingPunct="1">
      <a:defRPr sz="1600" kern="1200">
        <a:solidFill>
          <a:schemeClr val="tx1"/>
        </a:solidFill>
        <a:latin typeface="+mn-lt"/>
        <a:ea typeface="+mn-ea"/>
        <a:cs typeface="+mn-cs"/>
      </a:defRPr>
    </a:lvl3pPr>
    <a:lvl4pPr marL="1829029" algn="l" defTabSz="1219352" rtl="0" eaLnBrk="1" latinLnBrk="0" hangingPunct="1">
      <a:defRPr sz="1600" kern="1200">
        <a:solidFill>
          <a:schemeClr val="tx1"/>
        </a:solidFill>
        <a:latin typeface="+mn-lt"/>
        <a:ea typeface="+mn-ea"/>
        <a:cs typeface="+mn-cs"/>
      </a:defRPr>
    </a:lvl4pPr>
    <a:lvl5pPr marL="2438705" algn="l" defTabSz="1219352" rtl="0" eaLnBrk="1" latinLnBrk="0" hangingPunct="1">
      <a:defRPr sz="1600" kern="1200">
        <a:solidFill>
          <a:schemeClr val="tx1"/>
        </a:solidFill>
        <a:latin typeface="+mn-lt"/>
        <a:ea typeface="+mn-ea"/>
        <a:cs typeface="+mn-cs"/>
      </a:defRPr>
    </a:lvl5pPr>
    <a:lvl6pPr marL="3048381" algn="l" defTabSz="1219352" rtl="0" eaLnBrk="1" latinLnBrk="0" hangingPunct="1">
      <a:defRPr sz="1600" kern="1200">
        <a:solidFill>
          <a:schemeClr val="tx1"/>
        </a:solidFill>
        <a:latin typeface="+mn-lt"/>
        <a:ea typeface="+mn-ea"/>
        <a:cs typeface="+mn-cs"/>
      </a:defRPr>
    </a:lvl6pPr>
    <a:lvl7pPr marL="3658057" algn="l" defTabSz="1219352" rtl="0" eaLnBrk="1" latinLnBrk="0" hangingPunct="1">
      <a:defRPr sz="1600" kern="1200">
        <a:solidFill>
          <a:schemeClr val="tx1"/>
        </a:solidFill>
        <a:latin typeface="+mn-lt"/>
        <a:ea typeface="+mn-ea"/>
        <a:cs typeface="+mn-cs"/>
      </a:defRPr>
    </a:lvl7pPr>
    <a:lvl8pPr marL="4267733" algn="l" defTabSz="1219352" rtl="0" eaLnBrk="1" latinLnBrk="0" hangingPunct="1">
      <a:defRPr sz="1600" kern="1200">
        <a:solidFill>
          <a:schemeClr val="tx1"/>
        </a:solidFill>
        <a:latin typeface="+mn-lt"/>
        <a:ea typeface="+mn-ea"/>
        <a:cs typeface="+mn-cs"/>
      </a:defRPr>
    </a:lvl8pPr>
    <a:lvl9pPr marL="4877410" algn="l" defTabSz="1219352"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15F9B1A9-CAEA-4E40-9659-3AAA2EAEEC3C}" type="slidenum">
              <a:rPr lang="en-US" altLang="zh-CN" smtClean="0">
                <a:solidFill>
                  <a:prstClr val="black"/>
                </a:solidFill>
              </a:rPr>
              <a:pPr/>
              <a:t>39</a:t>
            </a:fld>
            <a:endParaRPr lang="en-US" altLang="zh-CN">
              <a:solidFill>
                <a:prstClr val="black"/>
              </a:solidFill>
            </a:endParaRPr>
          </a:p>
        </p:txBody>
      </p:sp>
      <p:sp>
        <p:nvSpPr>
          <p:cNvPr id="76803" name="Rectangle 7"/>
          <p:cNvSpPr txBox="1">
            <a:spLocks noGrp="1" noChangeArrowheads="1"/>
          </p:cNvSpPr>
          <p:nvPr/>
        </p:nvSpPr>
        <p:spPr bwMode="auto">
          <a:xfrm>
            <a:off x="3855773" y="9441815"/>
            <a:ext cx="2949840" cy="497525"/>
          </a:xfrm>
          <a:prstGeom prst="rect">
            <a:avLst/>
          </a:prstGeom>
          <a:noFill/>
          <a:ln w="9525">
            <a:noFill/>
            <a:miter lim="800000"/>
            <a:headEnd/>
            <a:tailEnd/>
          </a:ln>
        </p:spPr>
        <p:txBody>
          <a:bodyPr lIns="93177" tIns="46589" rIns="93177" bIns="46589" anchor="b"/>
          <a:lstStyle/>
          <a:p>
            <a:pPr algn="r" defTabSz="931863" eaLnBrk="0" hangingPunct="0"/>
            <a:fld id="{BCC2ABD3-6192-4FC8-9429-95EBDAE7C5C1}" type="slidenum">
              <a:rPr lang="en-US" altLang="zh-CN" sz="1200">
                <a:solidFill>
                  <a:prstClr val="black"/>
                </a:solidFill>
                <a:ea typeface="MS PGothic" pitchFamily="34" charset="-128"/>
              </a:rPr>
              <a:pPr algn="r" defTabSz="931863" eaLnBrk="0" hangingPunct="0"/>
              <a:t>39</a:t>
            </a:fld>
            <a:endParaRPr lang="en-US" altLang="zh-CN" sz="1200">
              <a:solidFill>
                <a:prstClr val="black"/>
              </a:solidFill>
              <a:ea typeface="MS PGothic" pitchFamily="34" charset="-128"/>
            </a:endParaRPr>
          </a:p>
        </p:txBody>
      </p:sp>
      <p:sp>
        <p:nvSpPr>
          <p:cNvPr id="76804" name="Rectangle 2"/>
          <p:cNvSpPr>
            <a:spLocks noGrp="1" noRot="1" noChangeAspect="1" noChangeArrowheads="1" noTextEdit="1"/>
          </p:cNvSpPr>
          <p:nvPr>
            <p:ph type="sldImg"/>
          </p:nvPr>
        </p:nvSpPr>
        <p:spPr bwMode="auto">
          <a:xfrm>
            <a:off x="90488" y="746125"/>
            <a:ext cx="6624637" cy="3725863"/>
          </a:xfrm>
          <a:noFill/>
          <a:ln>
            <a:solidFill>
              <a:srgbClr val="000000"/>
            </a:solidFill>
            <a:miter lim="800000"/>
            <a:headEnd/>
            <a:tailEnd/>
          </a:ln>
        </p:spPr>
      </p:sp>
      <p:sp>
        <p:nvSpPr>
          <p:cNvPr id="103429" name="Rectangle 3"/>
          <p:cNvSpPr>
            <a:spLocks noGrp="1" noChangeArrowheads="1"/>
          </p:cNvSpPr>
          <p:nvPr>
            <p:ph type="body" idx="1"/>
          </p:nvPr>
        </p:nvSpPr>
        <p:spPr>
          <a:xfrm>
            <a:off x="907523" y="4722499"/>
            <a:ext cx="4990571" cy="4471351"/>
          </a:xfrm>
          <a:ln/>
        </p:spPr>
        <p:txBody>
          <a:bodyPr lIns="93177" tIns="46589" rIns="93177" bIns="46589"/>
          <a:lstStyle/>
          <a:p>
            <a:pPr eaLnBrk="1" fontAlgn="auto" hangingPunct="1">
              <a:spcBef>
                <a:spcPts val="0"/>
              </a:spcBef>
              <a:spcAft>
                <a:spcPts val="0"/>
              </a:spcAft>
              <a:defRPr/>
            </a:pPr>
            <a:endParaRPr lang="en-US" altLang="zh-CN" b="0" dirty="0"/>
          </a:p>
        </p:txBody>
      </p:sp>
    </p:spTree>
    <p:extLst>
      <p:ext uri="{BB962C8B-B14F-4D97-AF65-F5344CB8AC3E}">
        <p14:creationId xmlns:p14="http://schemas.microsoft.com/office/powerpoint/2010/main" val="40189897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标题 1"/>
          <p:cNvSpPr>
            <a:spLocks noGrp="1"/>
          </p:cNvSpPr>
          <p:nvPr>
            <p:ph type="title"/>
          </p:nvPr>
        </p:nvSpPr>
        <p:spPr>
          <a:xfrm>
            <a:off x="623635" y="2085266"/>
            <a:ext cx="8067034" cy="2207832"/>
          </a:xfrm>
          <a:prstGeom prst="rect">
            <a:avLst/>
          </a:prstGeom>
        </p:spPr>
        <p:txBody>
          <a:bodyPr anchor="ctr"/>
          <a:lstStyle>
            <a:lvl1pPr>
              <a:lnSpc>
                <a:spcPct val="100000"/>
              </a:lnSpc>
              <a:defRPr sz="9600">
                <a:solidFill>
                  <a:schemeClr val="tx1">
                    <a:lumMod val="75000"/>
                    <a:lumOff val="25000"/>
                  </a:schemeClr>
                </a:solidFill>
                <a:latin typeface="+mj-ea"/>
                <a:ea typeface="+mj-ea"/>
              </a:defRPr>
            </a:lvl1pPr>
          </a:lstStyle>
          <a:p>
            <a:r>
              <a:rPr lang="zh-CN" altLang="en-US" dirty="0"/>
              <a:t>单击此处编辑母版标题样式</a:t>
            </a:r>
          </a:p>
        </p:txBody>
      </p:sp>
      <p:sp>
        <p:nvSpPr>
          <p:cNvPr id="7" name="副标题 2"/>
          <p:cNvSpPr>
            <a:spLocks noGrp="1"/>
          </p:cNvSpPr>
          <p:nvPr>
            <p:ph type="subTitle" idx="11"/>
          </p:nvPr>
        </p:nvSpPr>
        <p:spPr>
          <a:xfrm>
            <a:off x="653178" y="4797152"/>
            <a:ext cx="5954987" cy="768086"/>
          </a:xfrm>
          <a:prstGeom prst="rect">
            <a:avLst/>
          </a:prstGeom>
        </p:spPr>
        <p:txBody>
          <a:bodyPr anchor="ctr"/>
          <a:lstStyle>
            <a:lvl1pPr marL="0" indent="0" algn="l" fontAlgn="t">
              <a:buNone/>
              <a:defRPr sz="2133" b="0">
                <a:solidFill>
                  <a:schemeClr val="tx1">
                    <a:lumMod val="75000"/>
                    <a:lumOff val="25000"/>
                  </a:schemeClr>
                </a:solidFill>
                <a:latin typeface="+mj-ea"/>
                <a:ea typeface="+mj-ea"/>
              </a:defRPr>
            </a:lvl1pPr>
            <a:lvl2pPr marL="609402" indent="0" algn="ctr">
              <a:buNone/>
              <a:defRPr>
                <a:solidFill>
                  <a:schemeClr val="tx1">
                    <a:tint val="75000"/>
                  </a:schemeClr>
                </a:solidFill>
              </a:defRPr>
            </a:lvl2pPr>
            <a:lvl3pPr marL="1218804" indent="0" algn="ctr">
              <a:buNone/>
              <a:defRPr>
                <a:solidFill>
                  <a:schemeClr val="tx1">
                    <a:tint val="75000"/>
                  </a:schemeClr>
                </a:solidFill>
              </a:defRPr>
            </a:lvl3pPr>
            <a:lvl4pPr marL="1828206" indent="0" algn="ctr">
              <a:buNone/>
              <a:defRPr>
                <a:solidFill>
                  <a:schemeClr val="tx1">
                    <a:tint val="75000"/>
                  </a:schemeClr>
                </a:solidFill>
              </a:defRPr>
            </a:lvl4pPr>
            <a:lvl5pPr marL="2437608" indent="0" algn="ctr">
              <a:buNone/>
              <a:defRPr>
                <a:solidFill>
                  <a:schemeClr val="tx1">
                    <a:tint val="75000"/>
                  </a:schemeClr>
                </a:solidFill>
              </a:defRPr>
            </a:lvl5pPr>
            <a:lvl6pPr marL="3047009" indent="0" algn="ctr">
              <a:buNone/>
              <a:defRPr>
                <a:solidFill>
                  <a:schemeClr val="tx1">
                    <a:tint val="75000"/>
                  </a:schemeClr>
                </a:solidFill>
              </a:defRPr>
            </a:lvl6pPr>
            <a:lvl7pPr marL="3656411" indent="0" algn="ctr">
              <a:buNone/>
              <a:defRPr>
                <a:solidFill>
                  <a:schemeClr val="tx1">
                    <a:tint val="75000"/>
                  </a:schemeClr>
                </a:solidFill>
              </a:defRPr>
            </a:lvl7pPr>
            <a:lvl8pPr marL="4265813" indent="0" algn="ctr">
              <a:buNone/>
              <a:defRPr>
                <a:solidFill>
                  <a:schemeClr val="tx1">
                    <a:tint val="75000"/>
                  </a:schemeClr>
                </a:solidFill>
              </a:defRPr>
            </a:lvl8pPr>
            <a:lvl9pPr marL="4875215" indent="0" algn="ctr">
              <a:buNone/>
              <a:defRPr>
                <a:solidFill>
                  <a:schemeClr val="tx1">
                    <a:tint val="75000"/>
                  </a:schemeClr>
                </a:solidFill>
              </a:defRPr>
            </a:lvl9pPr>
          </a:lstStyle>
          <a:p>
            <a:r>
              <a:rPr lang="zh-CN" altLang="en-US" dirty="0"/>
              <a:t>单击此处编辑母版副标题样式</a:t>
            </a:r>
            <a:endParaRPr lang="zh-CN" altLang="zh-CN" dirty="0"/>
          </a:p>
        </p:txBody>
      </p:sp>
    </p:spTree>
    <p:extLst>
      <p:ext uri="{BB962C8B-B14F-4D97-AF65-F5344CB8AC3E}">
        <p14:creationId xmlns:p14="http://schemas.microsoft.com/office/powerpoint/2010/main" val="6193665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73132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84784"/>
            <a:ext cx="10731328"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6258789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E068AF44-C570-314F-8063-F2646D83ABA3}"/>
              </a:ext>
            </a:extLst>
          </p:cNvPr>
          <p:cNvSpPr>
            <a:spLocks noGrp="1"/>
          </p:cNvSpPr>
          <p:nvPr>
            <p:ph type="title"/>
          </p:nvPr>
        </p:nvSpPr>
        <p:spPr>
          <a:xfrm>
            <a:off x="623636" y="679570"/>
            <a:ext cx="10731329" cy="4981678"/>
          </a:xfrm>
          <a:prstGeom prst="rect">
            <a:avLst/>
          </a:prstGeom>
        </p:spPr>
        <p:txBody>
          <a:bodyPr anchor="ctr"/>
          <a:lstStyle>
            <a:lvl1pPr algn="ctr">
              <a:lnSpc>
                <a:spcPct val="120000"/>
              </a:lnSpc>
              <a:defRPr kumimoji="0" lang="zh-CN" altLang="en-US" sz="96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Tree>
    <p:extLst>
      <p:ext uri="{BB962C8B-B14F-4D97-AF65-F5344CB8AC3E}">
        <p14:creationId xmlns:p14="http://schemas.microsoft.com/office/powerpoint/2010/main" val="14726644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463546"/>
            <a:ext cx="10963473" cy="589190"/>
          </a:xfrm>
          <a:prstGeom prst="rect">
            <a:avLst/>
          </a:prstGeom>
        </p:spPr>
        <p:txBody>
          <a:bodyPr anchor="ctr"/>
          <a:lstStyle>
            <a:lvl1pPr>
              <a:defRPr sz="2800"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10" name="内容占位符 2"/>
          <p:cNvSpPr>
            <a:spLocks noGrp="1"/>
          </p:cNvSpPr>
          <p:nvPr>
            <p:ph sz="half" idx="1"/>
          </p:nvPr>
        </p:nvSpPr>
        <p:spPr>
          <a:xfrm>
            <a:off x="719684" y="1351536"/>
            <a:ext cx="10757396" cy="4525736"/>
          </a:xfrm>
          <a:prstGeom prst="rect">
            <a:avLst/>
          </a:prstGeom>
        </p:spPr>
        <p:txBody>
          <a:bodyPr/>
          <a:lstStyle>
            <a:lvl1pPr marL="239106" indent="-239106">
              <a:lnSpc>
                <a:spcPct val="150000"/>
              </a:lnSpc>
              <a:spcBef>
                <a:spcPts val="0"/>
              </a:spcBef>
              <a:buClr>
                <a:schemeClr val="accent2">
                  <a:lumMod val="90000"/>
                </a:schemeClr>
              </a:buClr>
              <a:defRPr sz="2000" b="0">
                <a:solidFill>
                  <a:schemeClr val="bg1"/>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00">
                <a:solidFill>
                  <a:schemeClr val="bg1"/>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400">
                <a:solidFill>
                  <a:schemeClr val="bg1"/>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1407507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4" name="Rectangle 5"/>
          <p:cNvSpPr>
            <a:spLocks noChangeArrowheads="1"/>
          </p:cNvSpPr>
          <p:nvPr userDrawn="1"/>
        </p:nvSpPr>
        <p:spPr bwMode="auto">
          <a:xfrm>
            <a:off x="8493235" y="6504275"/>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Tree>
    <p:extLst>
      <p:ext uri="{BB962C8B-B14F-4D97-AF65-F5344CB8AC3E}">
        <p14:creationId xmlns:p14="http://schemas.microsoft.com/office/powerpoint/2010/main" val="42617757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10" name="标题 1"/>
          <p:cNvSpPr>
            <a:spLocks noGrp="1"/>
          </p:cNvSpPr>
          <p:nvPr>
            <p:ph type="ctrTitle"/>
          </p:nvPr>
        </p:nvSpPr>
        <p:spPr>
          <a:xfrm>
            <a:off x="239443" y="899614"/>
            <a:ext cx="6531276" cy="2387600"/>
          </a:xfrm>
          <a:prstGeom prst="rect">
            <a:avLst/>
          </a:prstGeom>
        </p:spPr>
        <p:txBody>
          <a:bodyPr anchor="ctr">
            <a:normAutofit/>
          </a:bodyPr>
          <a:lstStyle>
            <a:lvl1pPr algn="l">
              <a:defRPr>
                <a:latin typeface="微软雅黑" panose="020B0503020204020204" pitchFamily="34" charset="-122"/>
                <a:ea typeface="微软雅黑" panose="020B0503020204020204" pitchFamily="34" charset="-122"/>
              </a:defRPr>
            </a:lvl1pPr>
          </a:lstStyle>
          <a:p>
            <a:endParaRPr lang="en-US" sz="4798" dirty="0">
              <a:solidFill>
                <a:schemeClr val="bg1"/>
              </a:solidFill>
            </a:endParaRPr>
          </a:p>
        </p:txBody>
      </p:sp>
      <p:sp>
        <p:nvSpPr>
          <p:cNvPr id="11" name="副标题 2"/>
          <p:cNvSpPr>
            <a:spLocks noGrp="1"/>
          </p:cNvSpPr>
          <p:nvPr>
            <p:ph type="subTitle" idx="1"/>
          </p:nvPr>
        </p:nvSpPr>
        <p:spPr>
          <a:xfrm>
            <a:off x="239443" y="3429000"/>
            <a:ext cx="6531276" cy="885327"/>
          </a:xfrm>
          <a:prstGeom prst="rect">
            <a:avLst/>
          </a:prstGeom>
        </p:spPr>
        <p:txBody>
          <a:bodyPr anchor="ctr"/>
          <a:lstStyle>
            <a:lvl1pPr marL="0" indent="0" algn="l">
              <a:buNone/>
              <a:defRPr>
                <a:latin typeface="微软雅黑" panose="020B0503020204020204" pitchFamily="34" charset="-122"/>
                <a:ea typeface="微软雅黑" panose="020B0503020204020204" pitchFamily="34" charset="-122"/>
              </a:defRPr>
            </a:lvl1pPr>
          </a:lstStyle>
          <a:p>
            <a:endParaRPr lang="en-US" altLang="zh-CN" dirty="0">
              <a:solidFill>
                <a:schemeClr val="bg1"/>
              </a:solidFill>
            </a:endParaRPr>
          </a:p>
        </p:txBody>
      </p:sp>
    </p:spTree>
    <p:extLst>
      <p:ext uri="{BB962C8B-B14F-4D97-AF65-F5344CB8AC3E}">
        <p14:creationId xmlns:p14="http://schemas.microsoft.com/office/powerpoint/2010/main" val="1535817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a:lnSpc>
                <a:spcPct val="15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3258272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73132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84784"/>
            <a:ext cx="10731328"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8979121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a:lnSpc>
                <a:spcPct val="15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2650440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E068AF44-C570-314F-8063-F2646D83ABA3}"/>
              </a:ext>
            </a:extLst>
          </p:cNvPr>
          <p:cNvSpPr>
            <a:spLocks noGrp="1"/>
          </p:cNvSpPr>
          <p:nvPr>
            <p:ph type="title"/>
          </p:nvPr>
        </p:nvSpPr>
        <p:spPr>
          <a:xfrm>
            <a:off x="623636" y="679570"/>
            <a:ext cx="10731329" cy="4981678"/>
          </a:xfrm>
          <a:prstGeom prst="rect">
            <a:avLst/>
          </a:prstGeom>
        </p:spPr>
        <p:txBody>
          <a:bodyPr anchor="ctr"/>
          <a:lstStyle>
            <a:lvl1pPr algn="ctr">
              <a:lnSpc>
                <a:spcPct val="120000"/>
              </a:lnSpc>
              <a:defRPr kumimoji="0" lang="zh-CN" altLang="en-US" sz="96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Tree>
    <p:extLst>
      <p:ext uri="{BB962C8B-B14F-4D97-AF65-F5344CB8AC3E}">
        <p14:creationId xmlns:p14="http://schemas.microsoft.com/office/powerpoint/2010/main" val="34314906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4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5" y="679570"/>
            <a:ext cx="10963473" cy="589190"/>
          </a:xfrm>
          <a:prstGeom prst="rect">
            <a:avLst/>
          </a:prstGeom>
        </p:spPr>
        <p:txBody>
          <a:bodyPr/>
          <a:lstStyle>
            <a:lvl1pPr>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3" name="内容占位符 2"/>
          <p:cNvSpPr>
            <a:spLocks noGrp="1"/>
          </p:cNvSpPr>
          <p:nvPr>
            <p:ph sz="half" idx="1"/>
          </p:nvPr>
        </p:nvSpPr>
        <p:spPr>
          <a:xfrm>
            <a:off x="623635" y="1412776"/>
            <a:ext cx="10963473" cy="4608512"/>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8987469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5" y="679570"/>
            <a:ext cx="10963473" cy="589190"/>
          </a:xfrm>
          <a:prstGeom prst="rect">
            <a:avLst/>
          </a:prstGeom>
        </p:spPr>
        <p:txBody>
          <a:bodyPr/>
          <a:lstStyle>
            <a:lvl1pPr>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3" name="内容占位符 2"/>
          <p:cNvSpPr>
            <a:spLocks noGrp="1"/>
          </p:cNvSpPr>
          <p:nvPr>
            <p:ph sz="half" idx="1"/>
          </p:nvPr>
        </p:nvSpPr>
        <p:spPr>
          <a:xfrm>
            <a:off x="623635" y="1412776"/>
            <a:ext cx="10963473" cy="4608512"/>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7710201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a:noFill/>
        </p:spPr>
        <p:txBody>
          <a:bodyPr/>
          <a:lstStyle>
            <a:lvl1pPr marL="239106" indent="-239106">
              <a:lnSpc>
                <a:spcPct val="15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8444241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5" Type="http://schemas.openxmlformats.org/officeDocument/2006/relationships/hyperlink" Target="http://www.mindspore.cn/" TargetMode="External"/><Relationship Id="rId4" Type="http://schemas.openxmlformats.org/officeDocument/2006/relationships/hyperlink" Target="http://www.hiascend.com/" TargetMode="Externa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hyperlink" Target="http://www.mindspore.cn/" TargetMode="External"/><Relationship Id="rId2" Type="http://schemas.openxmlformats.org/officeDocument/2006/relationships/theme" Target="../theme/theme2.xml"/><Relationship Id="rId1" Type="http://schemas.openxmlformats.org/officeDocument/2006/relationships/slideLayout" Target="../slideLayouts/slideLayout2.xml"/><Relationship Id="rId6" Type="http://schemas.openxmlformats.org/officeDocument/2006/relationships/hyperlink" Target="http://www.hiascend.com/" TargetMode="External"/><Relationship Id="rId5" Type="http://schemas.openxmlformats.org/officeDocument/2006/relationships/image" Target="../media/image4.png"/><Relationship Id="rId4" Type="http://schemas.openxmlformats.org/officeDocument/2006/relationships/image" Target="../media/image3.png"/></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5.xml"/><Relationship Id="rId7" Type="http://schemas.openxmlformats.org/officeDocument/2006/relationships/image" Target="../media/image3.png"/><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theme" Target="../theme/theme3.xml"/><Relationship Id="rId5" Type="http://schemas.openxmlformats.org/officeDocument/2006/relationships/slideLayout" Target="../slideLayouts/slideLayout7.xml"/><Relationship Id="rId10" Type="http://schemas.openxmlformats.org/officeDocument/2006/relationships/hyperlink" Target="http://www.mindspore.cn/" TargetMode="External"/><Relationship Id="rId4" Type="http://schemas.openxmlformats.org/officeDocument/2006/relationships/slideLayout" Target="../slideLayouts/slideLayout6.xml"/><Relationship Id="rId9" Type="http://schemas.openxmlformats.org/officeDocument/2006/relationships/hyperlink" Target="http://www.hiascend.com/" TargetMode="Externa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0.xml"/><Relationship Id="rId7" Type="http://schemas.openxmlformats.org/officeDocument/2006/relationships/hyperlink" Target="http://www.mindspore.cn/" TargetMode="Externa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hyperlink" Target="http://www.hiascend.com/" TargetMode="External"/><Relationship Id="rId5" Type="http://schemas.openxmlformats.org/officeDocument/2006/relationships/theme" Target="../theme/theme4.xml"/><Relationship Id="rId4" Type="http://schemas.openxmlformats.org/officeDocument/2006/relationships/slideLayout" Target="../slideLayouts/slideLayout11.xml"/></Relationships>
</file>

<file path=ppt/slideMasters/_rels/slideMaster5.xml.rels><?xml version="1.0" encoding="UTF-8" standalone="yes"?>
<Relationships xmlns="http://schemas.openxmlformats.org/package/2006/relationships"><Relationship Id="rId3" Type="http://schemas.openxmlformats.org/officeDocument/2006/relationships/hyperlink" Target="http://www.hiascend.com/" TargetMode="External"/><Relationship Id="rId2" Type="http://schemas.openxmlformats.org/officeDocument/2006/relationships/theme" Target="../theme/theme5.xml"/><Relationship Id="rId1" Type="http://schemas.openxmlformats.org/officeDocument/2006/relationships/slideLayout" Target="../slideLayouts/slideLayout12.xml"/><Relationship Id="rId4" Type="http://schemas.openxmlformats.org/officeDocument/2006/relationships/hyperlink" Target="http://www.mindspore.cn/" TargetMode="Externa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hyperlink" Target="http://www.mindspore.cn/" TargetMode="External"/><Relationship Id="rId2" Type="http://schemas.openxmlformats.org/officeDocument/2006/relationships/theme" Target="../theme/theme6.xml"/><Relationship Id="rId1" Type="http://schemas.openxmlformats.org/officeDocument/2006/relationships/slideLayout" Target="../slideLayouts/slideLayout13.xml"/><Relationship Id="rId6" Type="http://schemas.openxmlformats.org/officeDocument/2006/relationships/hyperlink" Target="http://www.hiascend.com/" TargetMode="External"/><Relationship Id="rId5" Type="http://schemas.openxmlformats.org/officeDocument/2006/relationships/image" Target="../media/image7.png"/><Relationship Id="rId4" Type="http://schemas.openxmlformats.org/officeDocument/2006/relationships/image" Target="../media/image6.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Picture 6" descr="C:\Users\z00205060\Desktop\CP项目\规范类文件\新建文件夹\巴展视觉物料规范-18.jpg"/>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22299" y="1050"/>
            <a:ext cx="12196763" cy="6856951"/>
          </a:xfrm>
          <a:prstGeom prst="rect">
            <a:avLst/>
          </a:prstGeom>
          <a:noFill/>
        </p:spPr>
      </p:pic>
      <p:sp>
        <p:nvSpPr>
          <p:cNvPr id="166" name="TextBox 165"/>
          <p:cNvSpPr txBox="1"/>
          <p:nvPr userDrawn="1"/>
        </p:nvSpPr>
        <p:spPr>
          <a:xfrm>
            <a:off x="239443" y="6285801"/>
            <a:ext cx="4706361" cy="338426"/>
          </a:xfrm>
          <a:prstGeom prst="rect">
            <a:avLst/>
          </a:prstGeom>
          <a:noFill/>
        </p:spPr>
        <p:txBody>
          <a:bodyPr wrap="square" rtlCol="0">
            <a:spAutoFit/>
          </a:bodyPr>
          <a:lstStyle/>
          <a:p>
            <a:r>
              <a:rPr lang="en-US" altLang="zh-CN" sz="1599" dirty="0">
                <a:solidFill>
                  <a:srgbClr val="000000">
                    <a:lumMod val="50000"/>
                    <a:lumOff val="50000"/>
                  </a:srgbClr>
                </a:solidFill>
                <a:latin typeface="+mj-ea"/>
                <a:ea typeface="+mj-ea"/>
              </a:rPr>
              <a:t>Building a better connected world</a:t>
            </a:r>
            <a:endParaRPr lang="zh-CN" altLang="en-US" sz="1599" dirty="0">
              <a:solidFill>
                <a:srgbClr val="000000">
                  <a:lumMod val="50000"/>
                  <a:lumOff val="50000"/>
                </a:srgbClr>
              </a:solidFill>
              <a:latin typeface="+mj-ea"/>
              <a:ea typeface="+mj-ea"/>
            </a:endParaRPr>
          </a:p>
        </p:txBody>
      </p:sp>
      <p:sp>
        <p:nvSpPr>
          <p:cNvPr id="167" name="副标题 2"/>
          <p:cNvSpPr txBox="1">
            <a:spLocks/>
          </p:cNvSpPr>
          <p:nvPr userDrawn="1"/>
        </p:nvSpPr>
        <p:spPr bwMode="auto">
          <a:xfrm>
            <a:off x="9644112" y="6308431"/>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4">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5">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
        <p:nvSpPr>
          <p:cNvPr id="76" name="Rectangle 15">
            <a:extLst>
              <a:ext uri="{FF2B5EF4-FFF2-40B4-BE49-F238E27FC236}">
                <a16:creationId xmlns:a16="http://schemas.microsoft.com/office/drawing/2014/main" id="{A05BA4E0-7564-8344-BAF3-585CC16AA126}"/>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77" name="组合 76">
            <a:extLst>
              <a:ext uri="{FF2B5EF4-FFF2-40B4-BE49-F238E27FC236}">
                <a16:creationId xmlns:a16="http://schemas.microsoft.com/office/drawing/2014/main" id="{1C581D4C-D85D-7645-85DC-6B6040651F81}"/>
              </a:ext>
            </a:extLst>
          </p:cNvPr>
          <p:cNvGrpSpPr/>
          <p:nvPr userDrawn="1"/>
        </p:nvGrpSpPr>
        <p:grpSpPr>
          <a:xfrm>
            <a:off x="12438524" y="3358802"/>
            <a:ext cx="1214711" cy="3499198"/>
            <a:chOff x="12438524" y="3358802"/>
            <a:chExt cx="1214711" cy="3499198"/>
          </a:xfrm>
        </p:grpSpPr>
        <p:sp>
          <p:nvSpPr>
            <p:cNvPr id="78" name="矩形 77">
              <a:extLst>
                <a:ext uri="{FF2B5EF4-FFF2-40B4-BE49-F238E27FC236}">
                  <a16:creationId xmlns:a16="http://schemas.microsoft.com/office/drawing/2014/main" id="{E1716A33-E975-4947-A86F-5B75BE817AF5}"/>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79" name="Group 18">
              <a:extLst>
                <a:ext uri="{FF2B5EF4-FFF2-40B4-BE49-F238E27FC236}">
                  <a16:creationId xmlns:a16="http://schemas.microsoft.com/office/drawing/2014/main" id="{7EA5066E-E0B3-164E-B79D-773C4646834E}"/>
                </a:ext>
              </a:extLst>
            </p:cNvPr>
            <p:cNvGrpSpPr>
              <a:grpSpLocks/>
            </p:cNvGrpSpPr>
            <p:nvPr/>
          </p:nvGrpSpPr>
          <p:grpSpPr bwMode="auto">
            <a:xfrm>
              <a:off x="12552504" y="3727418"/>
              <a:ext cx="986752" cy="182532"/>
              <a:chOff x="5893" y="2387"/>
              <a:chExt cx="466" cy="115"/>
            </a:xfrm>
          </p:grpSpPr>
          <p:sp>
            <p:nvSpPr>
              <p:cNvPr id="140" name="Rectangle 19">
                <a:extLst>
                  <a:ext uri="{FF2B5EF4-FFF2-40B4-BE49-F238E27FC236}">
                    <a16:creationId xmlns:a16="http://schemas.microsoft.com/office/drawing/2014/main" id="{DD111938-502A-E84C-83CF-39323C783542}"/>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1" name="Rectangle 20">
                <a:extLst>
                  <a:ext uri="{FF2B5EF4-FFF2-40B4-BE49-F238E27FC236}">
                    <a16:creationId xmlns:a16="http://schemas.microsoft.com/office/drawing/2014/main" id="{84CD979C-19C2-0948-8130-4402EA352CCD}"/>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2" name="Rectangle 21">
                <a:extLst>
                  <a:ext uri="{FF2B5EF4-FFF2-40B4-BE49-F238E27FC236}">
                    <a16:creationId xmlns:a16="http://schemas.microsoft.com/office/drawing/2014/main" id="{156ACDC3-0A30-6B4A-BA54-7E156CAFD381}"/>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3" name="Rectangle 22">
                <a:extLst>
                  <a:ext uri="{FF2B5EF4-FFF2-40B4-BE49-F238E27FC236}">
                    <a16:creationId xmlns:a16="http://schemas.microsoft.com/office/drawing/2014/main" id="{CAF032A0-8FC2-2743-BDDF-AD950838E289}"/>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0" name="Group 23">
              <a:extLst>
                <a:ext uri="{FF2B5EF4-FFF2-40B4-BE49-F238E27FC236}">
                  <a16:creationId xmlns:a16="http://schemas.microsoft.com/office/drawing/2014/main" id="{9651F1B9-661B-0344-8CAE-D388265CC305}"/>
                </a:ext>
              </a:extLst>
            </p:cNvPr>
            <p:cNvGrpSpPr>
              <a:grpSpLocks/>
            </p:cNvGrpSpPr>
            <p:nvPr/>
          </p:nvGrpSpPr>
          <p:grpSpPr bwMode="auto">
            <a:xfrm>
              <a:off x="12552504" y="3943282"/>
              <a:ext cx="986752" cy="182532"/>
              <a:chOff x="5893" y="2523"/>
              <a:chExt cx="466" cy="115"/>
            </a:xfrm>
          </p:grpSpPr>
          <p:sp>
            <p:nvSpPr>
              <p:cNvPr id="136" name="Rectangle 24">
                <a:extLst>
                  <a:ext uri="{FF2B5EF4-FFF2-40B4-BE49-F238E27FC236}">
                    <a16:creationId xmlns:a16="http://schemas.microsoft.com/office/drawing/2014/main" id="{32D5C8F8-147A-C841-B548-7974DFDB5EA1}"/>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7" name="Rectangle 25">
                <a:extLst>
                  <a:ext uri="{FF2B5EF4-FFF2-40B4-BE49-F238E27FC236}">
                    <a16:creationId xmlns:a16="http://schemas.microsoft.com/office/drawing/2014/main" id="{68BBC9FA-C675-AE4F-BD35-FE8479C5E0FA}"/>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8" name="Rectangle 26">
                <a:extLst>
                  <a:ext uri="{FF2B5EF4-FFF2-40B4-BE49-F238E27FC236}">
                    <a16:creationId xmlns:a16="http://schemas.microsoft.com/office/drawing/2014/main" id="{35A39609-73BC-1940-9433-EFBFCEDD70C0}"/>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9" name="Rectangle 27">
                <a:extLst>
                  <a:ext uri="{FF2B5EF4-FFF2-40B4-BE49-F238E27FC236}">
                    <a16:creationId xmlns:a16="http://schemas.microsoft.com/office/drawing/2014/main" id="{3AA9DA63-E65F-B74E-994A-D737F1CB5547}"/>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1" name="Group 28">
              <a:extLst>
                <a:ext uri="{FF2B5EF4-FFF2-40B4-BE49-F238E27FC236}">
                  <a16:creationId xmlns:a16="http://schemas.microsoft.com/office/drawing/2014/main" id="{368DE2D1-F215-DB4A-A761-FBB75CB462E1}"/>
                </a:ext>
              </a:extLst>
            </p:cNvPr>
            <p:cNvGrpSpPr>
              <a:grpSpLocks/>
            </p:cNvGrpSpPr>
            <p:nvPr/>
          </p:nvGrpSpPr>
          <p:grpSpPr bwMode="auto">
            <a:xfrm>
              <a:off x="12552504" y="4159146"/>
              <a:ext cx="986752" cy="182532"/>
              <a:chOff x="5893" y="2659"/>
              <a:chExt cx="466" cy="115"/>
            </a:xfrm>
          </p:grpSpPr>
          <p:sp>
            <p:nvSpPr>
              <p:cNvPr id="132" name="Rectangle 29">
                <a:extLst>
                  <a:ext uri="{FF2B5EF4-FFF2-40B4-BE49-F238E27FC236}">
                    <a16:creationId xmlns:a16="http://schemas.microsoft.com/office/drawing/2014/main" id="{8BE1F6C6-CC1A-574C-9896-529D53513B7E}"/>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3" name="Rectangle 30">
                <a:extLst>
                  <a:ext uri="{FF2B5EF4-FFF2-40B4-BE49-F238E27FC236}">
                    <a16:creationId xmlns:a16="http://schemas.microsoft.com/office/drawing/2014/main" id="{BA861DDC-F977-C94A-A599-C34E982F9936}"/>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4" name="Rectangle 31">
                <a:extLst>
                  <a:ext uri="{FF2B5EF4-FFF2-40B4-BE49-F238E27FC236}">
                    <a16:creationId xmlns:a16="http://schemas.microsoft.com/office/drawing/2014/main" id="{CA95A99E-F9CE-A743-8AA1-8378A8124C40}"/>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5" name="Rectangle 32">
                <a:extLst>
                  <a:ext uri="{FF2B5EF4-FFF2-40B4-BE49-F238E27FC236}">
                    <a16:creationId xmlns:a16="http://schemas.microsoft.com/office/drawing/2014/main" id="{268D5470-1625-A34F-95EB-AF6C0D04509D}"/>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2" name="Group 33">
              <a:extLst>
                <a:ext uri="{FF2B5EF4-FFF2-40B4-BE49-F238E27FC236}">
                  <a16:creationId xmlns:a16="http://schemas.microsoft.com/office/drawing/2014/main" id="{D77E76A8-9E13-8D47-BB51-CB0AE2578207}"/>
                </a:ext>
              </a:extLst>
            </p:cNvPr>
            <p:cNvGrpSpPr>
              <a:grpSpLocks/>
            </p:cNvGrpSpPr>
            <p:nvPr/>
          </p:nvGrpSpPr>
          <p:grpSpPr bwMode="auto">
            <a:xfrm>
              <a:off x="12552504" y="3511551"/>
              <a:ext cx="986752" cy="188882"/>
              <a:chOff x="5893" y="2251"/>
              <a:chExt cx="466" cy="119"/>
            </a:xfrm>
          </p:grpSpPr>
          <p:sp>
            <p:nvSpPr>
              <p:cNvPr id="128" name="Rectangle 34">
                <a:extLst>
                  <a:ext uri="{FF2B5EF4-FFF2-40B4-BE49-F238E27FC236}">
                    <a16:creationId xmlns:a16="http://schemas.microsoft.com/office/drawing/2014/main" id="{FE93E72D-D5D4-B74B-9AD4-193EDA853E79}"/>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9" name="Rectangle 35">
                <a:extLst>
                  <a:ext uri="{FF2B5EF4-FFF2-40B4-BE49-F238E27FC236}">
                    <a16:creationId xmlns:a16="http://schemas.microsoft.com/office/drawing/2014/main" id="{503C7F9F-98A3-C749-8209-859FFF0C5096}"/>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0" name="Rectangle 36">
                <a:extLst>
                  <a:ext uri="{FF2B5EF4-FFF2-40B4-BE49-F238E27FC236}">
                    <a16:creationId xmlns:a16="http://schemas.microsoft.com/office/drawing/2014/main" id="{6C126CDC-27F2-EA4E-9C34-5E373A54EC74}"/>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1" name="Rectangle 37">
                <a:extLst>
                  <a:ext uri="{FF2B5EF4-FFF2-40B4-BE49-F238E27FC236}">
                    <a16:creationId xmlns:a16="http://schemas.microsoft.com/office/drawing/2014/main" id="{49B9C795-0149-1445-921E-F36D548795C6}"/>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3" name="Group 38">
              <a:extLst>
                <a:ext uri="{FF2B5EF4-FFF2-40B4-BE49-F238E27FC236}">
                  <a16:creationId xmlns:a16="http://schemas.microsoft.com/office/drawing/2014/main" id="{36DC176B-BA34-D94C-A110-5BEACB8F14CD}"/>
                </a:ext>
              </a:extLst>
            </p:cNvPr>
            <p:cNvGrpSpPr>
              <a:grpSpLocks/>
            </p:cNvGrpSpPr>
            <p:nvPr/>
          </p:nvGrpSpPr>
          <p:grpSpPr bwMode="auto">
            <a:xfrm>
              <a:off x="12552504" y="4519449"/>
              <a:ext cx="986752" cy="182532"/>
              <a:chOff x="5893" y="2886"/>
              <a:chExt cx="466" cy="115"/>
            </a:xfrm>
          </p:grpSpPr>
          <p:sp>
            <p:nvSpPr>
              <p:cNvPr id="124" name="Rectangle 39">
                <a:extLst>
                  <a:ext uri="{FF2B5EF4-FFF2-40B4-BE49-F238E27FC236}">
                    <a16:creationId xmlns:a16="http://schemas.microsoft.com/office/drawing/2014/main" id="{4F14B0F4-F014-3E4B-AE94-F24A52108D7B}"/>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5" name="Rectangle 40">
                <a:extLst>
                  <a:ext uri="{FF2B5EF4-FFF2-40B4-BE49-F238E27FC236}">
                    <a16:creationId xmlns:a16="http://schemas.microsoft.com/office/drawing/2014/main" id="{02A56543-9768-EF42-92F3-6BB27DD31501}"/>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6" name="Rectangle 41">
                <a:extLst>
                  <a:ext uri="{FF2B5EF4-FFF2-40B4-BE49-F238E27FC236}">
                    <a16:creationId xmlns:a16="http://schemas.microsoft.com/office/drawing/2014/main" id="{85208ADF-AFCF-D84E-94C3-0DF3C3551C7F}"/>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7" name="Rectangle 42">
                <a:extLst>
                  <a:ext uri="{FF2B5EF4-FFF2-40B4-BE49-F238E27FC236}">
                    <a16:creationId xmlns:a16="http://schemas.microsoft.com/office/drawing/2014/main" id="{09EF86D1-EFFD-FB4E-99D1-056A4B0428E5}"/>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4" name="Group 43">
              <a:extLst>
                <a:ext uri="{FF2B5EF4-FFF2-40B4-BE49-F238E27FC236}">
                  <a16:creationId xmlns:a16="http://schemas.microsoft.com/office/drawing/2014/main" id="{D190ECF5-3089-D147-8542-BFCC8DD8FA4B}"/>
                </a:ext>
              </a:extLst>
            </p:cNvPr>
            <p:cNvGrpSpPr>
              <a:grpSpLocks/>
            </p:cNvGrpSpPr>
            <p:nvPr/>
          </p:nvGrpSpPr>
          <p:grpSpPr bwMode="auto">
            <a:xfrm>
              <a:off x="12552504" y="4735313"/>
              <a:ext cx="986752" cy="182532"/>
              <a:chOff x="5893" y="3022"/>
              <a:chExt cx="466" cy="115"/>
            </a:xfrm>
          </p:grpSpPr>
          <p:sp>
            <p:nvSpPr>
              <p:cNvPr id="120" name="Rectangle 44">
                <a:extLst>
                  <a:ext uri="{FF2B5EF4-FFF2-40B4-BE49-F238E27FC236}">
                    <a16:creationId xmlns:a16="http://schemas.microsoft.com/office/drawing/2014/main" id="{304A939D-4684-224F-80B5-F32305BA08D3}"/>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1" name="Rectangle 45">
                <a:extLst>
                  <a:ext uri="{FF2B5EF4-FFF2-40B4-BE49-F238E27FC236}">
                    <a16:creationId xmlns:a16="http://schemas.microsoft.com/office/drawing/2014/main" id="{753A43FA-0396-1D46-AFE7-285B80CBF5C9}"/>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2" name="Rectangle 46">
                <a:extLst>
                  <a:ext uri="{FF2B5EF4-FFF2-40B4-BE49-F238E27FC236}">
                    <a16:creationId xmlns:a16="http://schemas.microsoft.com/office/drawing/2014/main" id="{02FF8793-4060-C341-86D6-1463A63EB829}"/>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3" name="Rectangle 47">
                <a:extLst>
                  <a:ext uri="{FF2B5EF4-FFF2-40B4-BE49-F238E27FC236}">
                    <a16:creationId xmlns:a16="http://schemas.microsoft.com/office/drawing/2014/main" id="{B2740322-D473-2149-8F4C-BEE1C8F0B32B}"/>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5" name="Group 48">
              <a:extLst>
                <a:ext uri="{FF2B5EF4-FFF2-40B4-BE49-F238E27FC236}">
                  <a16:creationId xmlns:a16="http://schemas.microsoft.com/office/drawing/2014/main" id="{3AC388A6-239B-8B4C-90BB-FA963E00FA2A}"/>
                </a:ext>
              </a:extLst>
            </p:cNvPr>
            <p:cNvGrpSpPr>
              <a:grpSpLocks/>
            </p:cNvGrpSpPr>
            <p:nvPr/>
          </p:nvGrpSpPr>
          <p:grpSpPr bwMode="auto">
            <a:xfrm>
              <a:off x="12552504" y="4951179"/>
              <a:ext cx="986752" cy="182532"/>
              <a:chOff x="5893" y="3158"/>
              <a:chExt cx="466" cy="115"/>
            </a:xfrm>
          </p:grpSpPr>
          <p:sp>
            <p:nvSpPr>
              <p:cNvPr id="116" name="Rectangle 49">
                <a:extLst>
                  <a:ext uri="{FF2B5EF4-FFF2-40B4-BE49-F238E27FC236}">
                    <a16:creationId xmlns:a16="http://schemas.microsoft.com/office/drawing/2014/main" id="{DF4C8A9E-CD4A-6443-A434-264981B51088}"/>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7" name="Rectangle 50">
                <a:extLst>
                  <a:ext uri="{FF2B5EF4-FFF2-40B4-BE49-F238E27FC236}">
                    <a16:creationId xmlns:a16="http://schemas.microsoft.com/office/drawing/2014/main" id="{54436586-86F6-7041-901C-19B142DF3475}"/>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8" name="Rectangle 51">
                <a:extLst>
                  <a:ext uri="{FF2B5EF4-FFF2-40B4-BE49-F238E27FC236}">
                    <a16:creationId xmlns:a16="http://schemas.microsoft.com/office/drawing/2014/main" id="{C7AD0577-DAB9-C248-A84E-9CB2631BD661}"/>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9" name="Rectangle 52">
                <a:extLst>
                  <a:ext uri="{FF2B5EF4-FFF2-40B4-BE49-F238E27FC236}">
                    <a16:creationId xmlns:a16="http://schemas.microsoft.com/office/drawing/2014/main" id="{00317D90-EE50-C044-9A2B-E4748FB7FE64}"/>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6" name="Group 53">
              <a:extLst>
                <a:ext uri="{FF2B5EF4-FFF2-40B4-BE49-F238E27FC236}">
                  <a16:creationId xmlns:a16="http://schemas.microsoft.com/office/drawing/2014/main" id="{021E2EA1-6C27-2C42-BA6F-F1BEC31E74E1}"/>
                </a:ext>
              </a:extLst>
            </p:cNvPr>
            <p:cNvGrpSpPr>
              <a:grpSpLocks/>
            </p:cNvGrpSpPr>
            <p:nvPr/>
          </p:nvGrpSpPr>
          <p:grpSpPr bwMode="auto">
            <a:xfrm>
              <a:off x="12552504" y="5311482"/>
              <a:ext cx="986752" cy="182532"/>
              <a:chOff x="5893" y="3385"/>
              <a:chExt cx="466" cy="115"/>
            </a:xfrm>
          </p:grpSpPr>
          <p:sp>
            <p:nvSpPr>
              <p:cNvPr id="112" name="Rectangle 54">
                <a:extLst>
                  <a:ext uri="{FF2B5EF4-FFF2-40B4-BE49-F238E27FC236}">
                    <a16:creationId xmlns:a16="http://schemas.microsoft.com/office/drawing/2014/main" id="{D1DA06D1-6A5D-4E48-A2F4-0A3A2252D388}"/>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3" name="Rectangle 55">
                <a:extLst>
                  <a:ext uri="{FF2B5EF4-FFF2-40B4-BE49-F238E27FC236}">
                    <a16:creationId xmlns:a16="http://schemas.microsoft.com/office/drawing/2014/main" id="{CF6A4082-3EB0-3C45-9803-2EA2765B4D5A}"/>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4" name="Rectangle 56">
                <a:extLst>
                  <a:ext uri="{FF2B5EF4-FFF2-40B4-BE49-F238E27FC236}">
                    <a16:creationId xmlns:a16="http://schemas.microsoft.com/office/drawing/2014/main" id="{83D69B3D-D262-7D4E-9E5B-2434EB5961F6}"/>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5" name="Rectangle 57">
                <a:extLst>
                  <a:ext uri="{FF2B5EF4-FFF2-40B4-BE49-F238E27FC236}">
                    <a16:creationId xmlns:a16="http://schemas.microsoft.com/office/drawing/2014/main" id="{930EBB15-6A45-C84D-B3CB-7693B0D28B63}"/>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7" name="Group 58">
              <a:extLst>
                <a:ext uri="{FF2B5EF4-FFF2-40B4-BE49-F238E27FC236}">
                  <a16:creationId xmlns:a16="http://schemas.microsoft.com/office/drawing/2014/main" id="{DCCA46C1-AC80-9A43-B484-DF810FA07239}"/>
                </a:ext>
              </a:extLst>
            </p:cNvPr>
            <p:cNvGrpSpPr>
              <a:grpSpLocks/>
            </p:cNvGrpSpPr>
            <p:nvPr/>
          </p:nvGrpSpPr>
          <p:grpSpPr bwMode="auto">
            <a:xfrm>
              <a:off x="12552504" y="5527346"/>
              <a:ext cx="986752" cy="182532"/>
              <a:chOff x="5893" y="3521"/>
              <a:chExt cx="466" cy="115"/>
            </a:xfrm>
          </p:grpSpPr>
          <p:sp>
            <p:nvSpPr>
              <p:cNvPr id="108" name="Rectangle 59">
                <a:extLst>
                  <a:ext uri="{FF2B5EF4-FFF2-40B4-BE49-F238E27FC236}">
                    <a16:creationId xmlns:a16="http://schemas.microsoft.com/office/drawing/2014/main" id="{B7AAC26E-61BC-8749-AFAC-2E252B49BA17}"/>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9" name="Rectangle 60">
                <a:extLst>
                  <a:ext uri="{FF2B5EF4-FFF2-40B4-BE49-F238E27FC236}">
                    <a16:creationId xmlns:a16="http://schemas.microsoft.com/office/drawing/2014/main" id="{91831544-45FF-E340-A94D-AE3297CEC6A5}"/>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0" name="Rectangle 61">
                <a:extLst>
                  <a:ext uri="{FF2B5EF4-FFF2-40B4-BE49-F238E27FC236}">
                    <a16:creationId xmlns:a16="http://schemas.microsoft.com/office/drawing/2014/main" id="{F5730482-B978-904B-A3AC-EEA183D7D02D}"/>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1" name="Rectangle 62">
                <a:extLst>
                  <a:ext uri="{FF2B5EF4-FFF2-40B4-BE49-F238E27FC236}">
                    <a16:creationId xmlns:a16="http://schemas.microsoft.com/office/drawing/2014/main" id="{FF93F8AC-D977-0C40-BB33-2DF702AF7BC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8" name="Group 63">
              <a:extLst>
                <a:ext uri="{FF2B5EF4-FFF2-40B4-BE49-F238E27FC236}">
                  <a16:creationId xmlns:a16="http://schemas.microsoft.com/office/drawing/2014/main" id="{A9C1A99E-1354-BD40-92CC-1097A88D55CE}"/>
                </a:ext>
              </a:extLst>
            </p:cNvPr>
            <p:cNvGrpSpPr>
              <a:grpSpLocks/>
            </p:cNvGrpSpPr>
            <p:nvPr/>
          </p:nvGrpSpPr>
          <p:grpSpPr bwMode="auto">
            <a:xfrm>
              <a:off x="12552504" y="5743210"/>
              <a:ext cx="986752" cy="182532"/>
              <a:chOff x="5893" y="3657"/>
              <a:chExt cx="466" cy="115"/>
            </a:xfrm>
          </p:grpSpPr>
          <p:sp>
            <p:nvSpPr>
              <p:cNvPr id="104" name="Rectangle 64">
                <a:extLst>
                  <a:ext uri="{FF2B5EF4-FFF2-40B4-BE49-F238E27FC236}">
                    <a16:creationId xmlns:a16="http://schemas.microsoft.com/office/drawing/2014/main" id="{AC412130-84DC-7846-BAD4-21EDBE12F3C0}"/>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5" name="Rectangle 65">
                <a:extLst>
                  <a:ext uri="{FF2B5EF4-FFF2-40B4-BE49-F238E27FC236}">
                    <a16:creationId xmlns:a16="http://schemas.microsoft.com/office/drawing/2014/main" id="{B300F66A-C8D1-0545-A0CB-35310ED8C775}"/>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6" name="Rectangle 66">
                <a:extLst>
                  <a:ext uri="{FF2B5EF4-FFF2-40B4-BE49-F238E27FC236}">
                    <a16:creationId xmlns:a16="http://schemas.microsoft.com/office/drawing/2014/main" id="{3C6A783E-509F-DF46-B321-B8468B0E1626}"/>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7" name="Rectangle 67">
                <a:extLst>
                  <a:ext uri="{FF2B5EF4-FFF2-40B4-BE49-F238E27FC236}">
                    <a16:creationId xmlns:a16="http://schemas.microsoft.com/office/drawing/2014/main" id="{C55DE921-1AFF-2640-86D9-F1DF6A78D9E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9" name="Group 68">
              <a:extLst>
                <a:ext uri="{FF2B5EF4-FFF2-40B4-BE49-F238E27FC236}">
                  <a16:creationId xmlns:a16="http://schemas.microsoft.com/office/drawing/2014/main" id="{A6E1B667-43FA-DE4A-98DD-972135751421}"/>
                </a:ext>
              </a:extLst>
            </p:cNvPr>
            <p:cNvGrpSpPr>
              <a:grpSpLocks/>
            </p:cNvGrpSpPr>
            <p:nvPr/>
          </p:nvGrpSpPr>
          <p:grpSpPr bwMode="auto">
            <a:xfrm>
              <a:off x="12552504" y="6103513"/>
              <a:ext cx="986752" cy="182532"/>
              <a:chOff x="5893" y="3884"/>
              <a:chExt cx="466" cy="115"/>
            </a:xfrm>
          </p:grpSpPr>
          <p:sp>
            <p:nvSpPr>
              <p:cNvPr id="100" name="Rectangle 69">
                <a:extLst>
                  <a:ext uri="{FF2B5EF4-FFF2-40B4-BE49-F238E27FC236}">
                    <a16:creationId xmlns:a16="http://schemas.microsoft.com/office/drawing/2014/main" id="{7F936C4A-7764-6446-BE7A-6F8A72D2893A}"/>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1" name="Rectangle 70">
                <a:extLst>
                  <a:ext uri="{FF2B5EF4-FFF2-40B4-BE49-F238E27FC236}">
                    <a16:creationId xmlns:a16="http://schemas.microsoft.com/office/drawing/2014/main" id="{0DCBE27F-587E-9746-A51C-CC068DCE79FA}"/>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2" name="Rectangle 71">
                <a:extLst>
                  <a:ext uri="{FF2B5EF4-FFF2-40B4-BE49-F238E27FC236}">
                    <a16:creationId xmlns:a16="http://schemas.microsoft.com/office/drawing/2014/main" id="{091416AB-BFD7-E94A-95F3-DA237E23E679}"/>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3" name="Rectangle 72">
                <a:extLst>
                  <a:ext uri="{FF2B5EF4-FFF2-40B4-BE49-F238E27FC236}">
                    <a16:creationId xmlns:a16="http://schemas.microsoft.com/office/drawing/2014/main" id="{BC557144-ED30-534B-B997-B7D438CD02BE}"/>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0" name="Group 73">
              <a:extLst>
                <a:ext uri="{FF2B5EF4-FFF2-40B4-BE49-F238E27FC236}">
                  <a16:creationId xmlns:a16="http://schemas.microsoft.com/office/drawing/2014/main" id="{F4F296F4-53EB-3348-AB7A-A5230551390A}"/>
                </a:ext>
              </a:extLst>
            </p:cNvPr>
            <p:cNvGrpSpPr>
              <a:grpSpLocks/>
            </p:cNvGrpSpPr>
            <p:nvPr/>
          </p:nvGrpSpPr>
          <p:grpSpPr bwMode="auto">
            <a:xfrm>
              <a:off x="12552504" y="6328901"/>
              <a:ext cx="986752" cy="182532"/>
              <a:chOff x="5893" y="4026"/>
              <a:chExt cx="466" cy="115"/>
            </a:xfrm>
          </p:grpSpPr>
          <p:sp>
            <p:nvSpPr>
              <p:cNvPr id="96" name="Rectangle 74">
                <a:extLst>
                  <a:ext uri="{FF2B5EF4-FFF2-40B4-BE49-F238E27FC236}">
                    <a16:creationId xmlns:a16="http://schemas.microsoft.com/office/drawing/2014/main" id="{C64053B1-E458-5F4D-864B-681210E63854}"/>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7" name="Rectangle 75">
                <a:extLst>
                  <a:ext uri="{FF2B5EF4-FFF2-40B4-BE49-F238E27FC236}">
                    <a16:creationId xmlns:a16="http://schemas.microsoft.com/office/drawing/2014/main" id="{35B4E54A-981E-AE46-9D4B-5175D931098D}"/>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8" name="Rectangle 76">
                <a:extLst>
                  <a:ext uri="{FF2B5EF4-FFF2-40B4-BE49-F238E27FC236}">
                    <a16:creationId xmlns:a16="http://schemas.microsoft.com/office/drawing/2014/main" id="{09370D3C-5439-6842-9FA4-6AA598C3075A}"/>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9" name="Rectangle 77">
                <a:extLst>
                  <a:ext uri="{FF2B5EF4-FFF2-40B4-BE49-F238E27FC236}">
                    <a16:creationId xmlns:a16="http://schemas.microsoft.com/office/drawing/2014/main" id="{32B53C8E-23DF-0140-9CC5-C0F33A97A5E7}"/>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1" name="Group 78">
              <a:extLst>
                <a:ext uri="{FF2B5EF4-FFF2-40B4-BE49-F238E27FC236}">
                  <a16:creationId xmlns:a16="http://schemas.microsoft.com/office/drawing/2014/main" id="{50FD0AD5-9944-0347-BFF6-664AE3D781A1}"/>
                </a:ext>
              </a:extLst>
            </p:cNvPr>
            <p:cNvGrpSpPr>
              <a:grpSpLocks/>
            </p:cNvGrpSpPr>
            <p:nvPr/>
          </p:nvGrpSpPr>
          <p:grpSpPr bwMode="auto">
            <a:xfrm>
              <a:off x="12552504" y="6552703"/>
              <a:ext cx="986752" cy="182532"/>
              <a:chOff x="5893" y="4167"/>
              <a:chExt cx="466" cy="115"/>
            </a:xfrm>
          </p:grpSpPr>
          <p:sp>
            <p:nvSpPr>
              <p:cNvPr id="92" name="Rectangle 79">
                <a:extLst>
                  <a:ext uri="{FF2B5EF4-FFF2-40B4-BE49-F238E27FC236}">
                    <a16:creationId xmlns:a16="http://schemas.microsoft.com/office/drawing/2014/main" id="{E732A77E-8505-1E40-A258-EFDCBCEC8EB1}"/>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3" name="Rectangle 80">
                <a:extLst>
                  <a:ext uri="{FF2B5EF4-FFF2-40B4-BE49-F238E27FC236}">
                    <a16:creationId xmlns:a16="http://schemas.microsoft.com/office/drawing/2014/main" id="{32B69D4E-72C3-9649-B97D-0EFE46A72E9E}"/>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4" name="Rectangle 81">
                <a:extLst>
                  <a:ext uri="{FF2B5EF4-FFF2-40B4-BE49-F238E27FC236}">
                    <a16:creationId xmlns:a16="http://schemas.microsoft.com/office/drawing/2014/main" id="{E69042FB-994A-D542-BD0E-6F82FB751DF0}"/>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5" name="Rectangle 82">
                <a:extLst>
                  <a:ext uri="{FF2B5EF4-FFF2-40B4-BE49-F238E27FC236}">
                    <a16:creationId xmlns:a16="http://schemas.microsoft.com/office/drawing/2014/main" id="{D5B29B49-BB12-3F44-9E6E-4F0D381B2C3D}"/>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144" name="Rectangle 83">
            <a:extLst>
              <a:ext uri="{FF2B5EF4-FFF2-40B4-BE49-F238E27FC236}">
                <a16:creationId xmlns:a16="http://schemas.microsoft.com/office/drawing/2014/main" id="{C93DD7E9-B2BB-8D43-911F-C0381565FB38}"/>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145" name="Rectangle 84">
            <a:extLst>
              <a:ext uri="{FF2B5EF4-FFF2-40B4-BE49-F238E27FC236}">
                <a16:creationId xmlns:a16="http://schemas.microsoft.com/office/drawing/2014/main" id="{208BE6BD-83EA-3945-8804-48D4553AC936}"/>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3450727918"/>
      </p:ext>
    </p:extLst>
  </p:cSld>
  <p:clrMap bg1="lt1" tx1="dk1" bg2="lt2" tx2="dk2" accent1="accent1" accent2="accent2" accent3="accent3" accent4="accent4" accent5="accent5" accent6="accent6" hlink="hlink" folHlink="folHlink"/>
  <p:sldLayoutIdLst>
    <p:sldLayoutId id="2147483830"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1" fontAlgn="base" hangingPunct="1">
        <a:spcBef>
          <a:spcPct val="0"/>
        </a:spcBef>
        <a:spcAft>
          <a:spcPct val="0"/>
        </a:spcAft>
        <a:defRPr sz="4265" b="1">
          <a:solidFill>
            <a:schemeClr val="tx1"/>
          </a:solidFill>
          <a:latin typeface="黑体" pitchFamily="49" charset="-122"/>
          <a:ea typeface="黑体" pitchFamily="49" charset="-122"/>
          <a:cs typeface="+mj-cs"/>
        </a:defRPr>
      </a:lvl1pPr>
      <a:lvl2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2pPr>
      <a:lvl3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3pPr>
      <a:lvl4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4pPr>
      <a:lvl5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1" fontAlgn="base" hangingPunct="1">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1" fontAlgn="base" hangingPunct="1">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1" fontAlgn="base" hangingPunct="1">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1" fontAlgn="base" hangingPunct="1">
        <a:spcBef>
          <a:spcPct val="20000"/>
        </a:spcBef>
        <a:spcAft>
          <a:spcPct val="0"/>
        </a:spcAft>
        <a:buChar char="–"/>
        <a:defRPr sz="2133">
          <a:solidFill>
            <a:schemeClr val="tx1"/>
          </a:solidFill>
          <a:latin typeface="+mn-lt"/>
          <a:ea typeface="+mn-ea"/>
          <a:cs typeface="+mn-cs"/>
        </a:defRPr>
      </a:lvl4pPr>
      <a:lvl5pPr marL="2742308"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83" name="图片 82"/>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flipH="1">
            <a:off x="0" y="1810"/>
            <a:ext cx="12196763" cy="4792771"/>
          </a:xfrm>
          <a:prstGeom prst="rect">
            <a:avLst/>
          </a:prstGeom>
        </p:spPr>
      </p:pic>
      <p:sp>
        <p:nvSpPr>
          <p:cNvPr id="78" name="矩形 77"/>
          <p:cNvSpPr/>
          <p:nvPr userDrawn="1"/>
        </p:nvSpPr>
        <p:spPr bwMode="auto">
          <a:xfrm>
            <a:off x="-33880" y="4752404"/>
            <a:ext cx="12230643" cy="2842586"/>
          </a:xfrm>
          <a:prstGeom prst="rect">
            <a:avLst/>
          </a:prstGeom>
          <a:blipFill dpi="0" rotWithShape="1">
            <a:blip r:embed="rId4"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3077" name="Rectangle 15"/>
          <p:cNvSpPr>
            <a:spLocks noChangeArrowheads="1"/>
          </p:cNvSpPr>
          <p:nvPr/>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6" name="组合 15">
            <a:extLst>
              <a:ext uri="{FF2B5EF4-FFF2-40B4-BE49-F238E27FC236}">
                <a16:creationId xmlns:a16="http://schemas.microsoft.com/office/drawing/2014/main" id="{0471D311-6605-F244-939C-1A0F1511AD57}"/>
              </a:ext>
            </a:extLst>
          </p:cNvPr>
          <p:cNvGrpSpPr/>
          <p:nvPr userDrawn="1"/>
        </p:nvGrpSpPr>
        <p:grpSpPr>
          <a:xfrm>
            <a:off x="12438524" y="3358802"/>
            <a:ext cx="1214711" cy="3499198"/>
            <a:chOff x="12438524" y="3358802"/>
            <a:chExt cx="1214711" cy="3499198"/>
          </a:xfrm>
        </p:grpSpPr>
        <p:sp>
          <p:nvSpPr>
            <p:cNvPr id="15" name="矩形 14">
              <a:extLst>
                <a:ext uri="{FF2B5EF4-FFF2-40B4-BE49-F238E27FC236}">
                  <a16:creationId xmlns:a16="http://schemas.microsoft.com/office/drawing/2014/main" id="{D08D99DE-5ABC-2D44-AA9C-BC1F88EC17FA}"/>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2" name="Group 18"/>
            <p:cNvGrpSpPr>
              <a:grpSpLocks/>
            </p:cNvGrpSpPr>
            <p:nvPr/>
          </p:nvGrpSpPr>
          <p:grpSpPr bwMode="auto">
            <a:xfrm>
              <a:off x="12552504" y="3727418"/>
              <a:ext cx="986752" cy="182532"/>
              <a:chOff x="5893" y="2387"/>
              <a:chExt cx="466" cy="115"/>
            </a:xfrm>
          </p:grpSpPr>
          <p:sp>
            <p:nvSpPr>
              <p:cNvPr id="3143"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4"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5"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6"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 name="Group 23"/>
            <p:cNvGrpSpPr>
              <a:grpSpLocks/>
            </p:cNvGrpSpPr>
            <p:nvPr/>
          </p:nvGrpSpPr>
          <p:grpSpPr bwMode="auto">
            <a:xfrm>
              <a:off x="12552504" y="3943282"/>
              <a:ext cx="986752" cy="182532"/>
              <a:chOff x="5893" y="2523"/>
              <a:chExt cx="466" cy="115"/>
            </a:xfrm>
          </p:grpSpPr>
          <p:sp>
            <p:nvSpPr>
              <p:cNvPr id="3139"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0"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1"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2"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 name="Group 28"/>
            <p:cNvGrpSpPr>
              <a:grpSpLocks/>
            </p:cNvGrpSpPr>
            <p:nvPr/>
          </p:nvGrpSpPr>
          <p:grpSpPr bwMode="auto">
            <a:xfrm>
              <a:off x="12552504" y="4159146"/>
              <a:ext cx="986752" cy="182532"/>
              <a:chOff x="5893" y="2659"/>
              <a:chExt cx="466" cy="115"/>
            </a:xfrm>
          </p:grpSpPr>
          <p:sp>
            <p:nvSpPr>
              <p:cNvPr id="3135"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6"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7"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8"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 name="Group 33"/>
            <p:cNvGrpSpPr>
              <a:grpSpLocks/>
            </p:cNvGrpSpPr>
            <p:nvPr/>
          </p:nvGrpSpPr>
          <p:grpSpPr bwMode="auto">
            <a:xfrm>
              <a:off x="12552504" y="3511551"/>
              <a:ext cx="986752" cy="188882"/>
              <a:chOff x="5893" y="2251"/>
              <a:chExt cx="466" cy="119"/>
            </a:xfrm>
          </p:grpSpPr>
          <p:sp>
            <p:nvSpPr>
              <p:cNvPr id="3131"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2"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3"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4"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 name="Group 38"/>
            <p:cNvGrpSpPr>
              <a:grpSpLocks/>
            </p:cNvGrpSpPr>
            <p:nvPr/>
          </p:nvGrpSpPr>
          <p:grpSpPr bwMode="auto">
            <a:xfrm>
              <a:off x="12552504" y="4519449"/>
              <a:ext cx="986752" cy="182532"/>
              <a:chOff x="5893" y="2886"/>
              <a:chExt cx="466" cy="115"/>
            </a:xfrm>
          </p:grpSpPr>
          <p:sp>
            <p:nvSpPr>
              <p:cNvPr id="3127"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8"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9"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0"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 name="Group 43"/>
            <p:cNvGrpSpPr>
              <a:grpSpLocks/>
            </p:cNvGrpSpPr>
            <p:nvPr/>
          </p:nvGrpSpPr>
          <p:grpSpPr bwMode="auto">
            <a:xfrm>
              <a:off x="12552504" y="4735313"/>
              <a:ext cx="986752" cy="182532"/>
              <a:chOff x="5893" y="3022"/>
              <a:chExt cx="466" cy="115"/>
            </a:xfrm>
          </p:grpSpPr>
          <p:sp>
            <p:nvSpPr>
              <p:cNvPr id="3123"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4"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5"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6"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 name="Group 48"/>
            <p:cNvGrpSpPr>
              <a:grpSpLocks/>
            </p:cNvGrpSpPr>
            <p:nvPr/>
          </p:nvGrpSpPr>
          <p:grpSpPr bwMode="auto">
            <a:xfrm>
              <a:off x="12552504" y="4951179"/>
              <a:ext cx="986752" cy="182532"/>
              <a:chOff x="5893" y="3158"/>
              <a:chExt cx="466" cy="115"/>
            </a:xfrm>
          </p:grpSpPr>
          <p:sp>
            <p:nvSpPr>
              <p:cNvPr id="3119"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0"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1"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2"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 name="Group 53"/>
            <p:cNvGrpSpPr>
              <a:grpSpLocks/>
            </p:cNvGrpSpPr>
            <p:nvPr/>
          </p:nvGrpSpPr>
          <p:grpSpPr bwMode="auto">
            <a:xfrm>
              <a:off x="12552504" y="5311482"/>
              <a:ext cx="986752" cy="182532"/>
              <a:chOff x="5893" y="3385"/>
              <a:chExt cx="466" cy="115"/>
            </a:xfrm>
          </p:grpSpPr>
          <p:sp>
            <p:nvSpPr>
              <p:cNvPr id="3115"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6"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7"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8"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 name="Group 58"/>
            <p:cNvGrpSpPr>
              <a:grpSpLocks/>
            </p:cNvGrpSpPr>
            <p:nvPr/>
          </p:nvGrpSpPr>
          <p:grpSpPr bwMode="auto">
            <a:xfrm>
              <a:off x="12552504" y="5527346"/>
              <a:ext cx="986752" cy="182532"/>
              <a:chOff x="5893" y="3521"/>
              <a:chExt cx="466" cy="115"/>
            </a:xfrm>
          </p:grpSpPr>
          <p:sp>
            <p:nvSpPr>
              <p:cNvPr id="3111"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2"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3"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4"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 name="Group 63"/>
            <p:cNvGrpSpPr>
              <a:grpSpLocks/>
            </p:cNvGrpSpPr>
            <p:nvPr/>
          </p:nvGrpSpPr>
          <p:grpSpPr bwMode="auto">
            <a:xfrm>
              <a:off x="12552504" y="5743210"/>
              <a:ext cx="986752" cy="182532"/>
              <a:chOff x="5893" y="3657"/>
              <a:chExt cx="466" cy="115"/>
            </a:xfrm>
          </p:grpSpPr>
          <p:sp>
            <p:nvSpPr>
              <p:cNvPr id="3107"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8"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9"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0"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68"/>
            <p:cNvGrpSpPr>
              <a:grpSpLocks/>
            </p:cNvGrpSpPr>
            <p:nvPr/>
          </p:nvGrpSpPr>
          <p:grpSpPr bwMode="auto">
            <a:xfrm>
              <a:off x="12552504" y="6103513"/>
              <a:ext cx="986752" cy="182532"/>
              <a:chOff x="5893" y="3884"/>
              <a:chExt cx="466" cy="115"/>
            </a:xfrm>
          </p:grpSpPr>
          <p:sp>
            <p:nvSpPr>
              <p:cNvPr id="3103"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4"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5"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6"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73"/>
            <p:cNvGrpSpPr>
              <a:grpSpLocks/>
            </p:cNvGrpSpPr>
            <p:nvPr/>
          </p:nvGrpSpPr>
          <p:grpSpPr bwMode="auto">
            <a:xfrm>
              <a:off x="12552504" y="6328901"/>
              <a:ext cx="986752" cy="182532"/>
              <a:chOff x="5893" y="4026"/>
              <a:chExt cx="466" cy="115"/>
            </a:xfrm>
          </p:grpSpPr>
          <p:sp>
            <p:nvSpPr>
              <p:cNvPr id="3099"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0"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1"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2"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78"/>
            <p:cNvGrpSpPr>
              <a:grpSpLocks/>
            </p:cNvGrpSpPr>
            <p:nvPr/>
          </p:nvGrpSpPr>
          <p:grpSpPr bwMode="auto">
            <a:xfrm>
              <a:off x="12552504" y="6552703"/>
              <a:ext cx="986752" cy="182532"/>
              <a:chOff x="5893" y="4167"/>
              <a:chExt cx="466" cy="115"/>
            </a:xfrm>
          </p:grpSpPr>
          <p:sp>
            <p:nvSpPr>
              <p:cNvPr id="3095"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6"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7"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8"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3079" name="Rectangle 83"/>
          <p:cNvSpPr>
            <a:spLocks noChangeArrowheads="1"/>
          </p:cNvSpPr>
          <p:nvPr/>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3080" name="Rectangle 84"/>
          <p:cNvSpPr>
            <a:spLocks noChangeArrowheads="1"/>
          </p:cNvSpPr>
          <p:nvPr/>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
        <p:nvSpPr>
          <p:cNvPr id="77" name="副标题 2"/>
          <p:cNvSpPr txBox="1">
            <a:spLocks/>
          </p:cNvSpPr>
          <p:nvPr userDrawn="1"/>
        </p:nvSpPr>
        <p:spPr bwMode="auto">
          <a:xfrm>
            <a:off x="3664323" y="6347930"/>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&amp;</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MindSpore</a:t>
            </a:r>
          </a:p>
        </p:txBody>
      </p:sp>
      <p:pic>
        <p:nvPicPr>
          <p:cNvPr id="1026" name="Picture 2"/>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143395" y="6296150"/>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0" name="副标题 2">
            <a:extLst>
              <a:ext uri="{FF2B5EF4-FFF2-40B4-BE49-F238E27FC236}">
                <a16:creationId xmlns:a16="http://schemas.microsoft.com/office/drawing/2014/main" id="{A634CC0A-DFBC-A14F-BE2B-B5B3D2F6625A}"/>
              </a:ext>
            </a:extLst>
          </p:cNvPr>
          <p:cNvSpPr txBox="1">
            <a:spLocks/>
          </p:cNvSpPr>
          <p:nvPr userDrawn="1"/>
        </p:nvSpPr>
        <p:spPr bwMode="auto">
          <a:xfrm>
            <a:off x="9939205" y="6309320"/>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889"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8" name="矩形 77"/>
          <p:cNvSpPr/>
          <p:nvPr userDrawn="1"/>
        </p:nvSpPr>
        <p:spPr bwMode="auto">
          <a:xfrm>
            <a:off x="-33880" y="4752404"/>
            <a:ext cx="12230643" cy="2842586"/>
          </a:xfrm>
          <a:prstGeom prst="rect">
            <a:avLst/>
          </a:prstGeom>
          <a:blipFill dpi="0" rotWithShape="1">
            <a:blip r:embed="rId7"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7" name="副标题 2"/>
          <p:cNvSpPr txBox="1">
            <a:spLocks/>
          </p:cNvSpPr>
          <p:nvPr userDrawn="1"/>
        </p:nvSpPr>
        <p:spPr bwMode="auto">
          <a:xfrm>
            <a:off x="3664323" y="6289094"/>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&amp;</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MindSpore</a:t>
            </a:r>
          </a:p>
        </p:txBody>
      </p:sp>
      <p:pic>
        <p:nvPicPr>
          <p:cNvPr id="1026" name="Picture 2"/>
          <p:cNvPicPr>
            <a:picLocks noChangeAspect="1" noChangeArrowheads="1"/>
          </p:cNvPicPr>
          <p:nvPr userDrawn="1"/>
        </p:nvPicPr>
        <p:blipFill>
          <a:blip r:embed="rId8" cstate="print">
            <a:extLst>
              <a:ext uri="{28A0092B-C50C-407E-A947-70E740481C1C}">
                <a14:useLocalDpi xmlns:a14="http://schemas.microsoft.com/office/drawing/2010/main"/>
              </a:ext>
            </a:extLst>
          </a:blip>
          <a:srcRect/>
          <a:stretch>
            <a:fillRect/>
          </a:stretch>
        </p:blipFill>
        <p:spPr bwMode="auto">
          <a:xfrm>
            <a:off x="143395" y="6237312"/>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4" name="Rectangle 5"/>
          <p:cNvSpPr>
            <a:spLocks noChangeArrowheads="1"/>
          </p:cNvSpPr>
          <p:nvPr userDrawn="1"/>
        </p:nvSpPr>
        <p:spPr bwMode="auto">
          <a:xfrm>
            <a:off x="8493235" y="6362118"/>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
        <p:nvSpPr>
          <p:cNvPr id="85" name="副标题 2">
            <a:extLst>
              <a:ext uri="{FF2B5EF4-FFF2-40B4-BE49-F238E27FC236}">
                <a16:creationId xmlns:a16="http://schemas.microsoft.com/office/drawing/2014/main" id="{9AB308A9-0BE9-714A-B697-9DA5E538225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9">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10">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
        <p:nvSpPr>
          <p:cNvPr id="76" name="Rectangle 15">
            <a:extLst>
              <a:ext uri="{FF2B5EF4-FFF2-40B4-BE49-F238E27FC236}">
                <a16:creationId xmlns:a16="http://schemas.microsoft.com/office/drawing/2014/main" id="{5F0D27D0-6BBA-6040-99DD-9D74A376C229}"/>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79" name="组合 78">
            <a:extLst>
              <a:ext uri="{FF2B5EF4-FFF2-40B4-BE49-F238E27FC236}">
                <a16:creationId xmlns:a16="http://schemas.microsoft.com/office/drawing/2014/main" id="{0AEBE44D-B240-1047-8AE1-2A41842C9EF5}"/>
              </a:ext>
            </a:extLst>
          </p:cNvPr>
          <p:cNvGrpSpPr/>
          <p:nvPr userDrawn="1"/>
        </p:nvGrpSpPr>
        <p:grpSpPr>
          <a:xfrm>
            <a:off x="12438524" y="3358802"/>
            <a:ext cx="1214711" cy="3499198"/>
            <a:chOff x="12438524" y="3358802"/>
            <a:chExt cx="1214711" cy="3499198"/>
          </a:xfrm>
        </p:grpSpPr>
        <p:sp>
          <p:nvSpPr>
            <p:cNvPr id="80" name="矩形 79">
              <a:extLst>
                <a:ext uri="{FF2B5EF4-FFF2-40B4-BE49-F238E27FC236}">
                  <a16:creationId xmlns:a16="http://schemas.microsoft.com/office/drawing/2014/main" id="{6E75B5C4-174B-534E-99A7-4017609E4120}"/>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81" name="Group 18">
              <a:extLst>
                <a:ext uri="{FF2B5EF4-FFF2-40B4-BE49-F238E27FC236}">
                  <a16:creationId xmlns:a16="http://schemas.microsoft.com/office/drawing/2014/main" id="{FE94B37C-E1F1-684F-A002-9902065015EC}"/>
                </a:ext>
              </a:extLst>
            </p:cNvPr>
            <p:cNvGrpSpPr>
              <a:grpSpLocks/>
            </p:cNvGrpSpPr>
            <p:nvPr/>
          </p:nvGrpSpPr>
          <p:grpSpPr bwMode="auto">
            <a:xfrm>
              <a:off x="12552504" y="3727418"/>
              <a:ext cx="986752" cy="182532"/>
              <a:chOff x="5893" y="2387"/>
              <a:chExt cx="466" cy="115"/>
            </a:xfrm>
          </p:grpSpPr>
          <p:sp>
            <p:nvSpPr>
              <p:cNvPr id="144" name="Rectangle 19">
                <a:extLst>
                  <a:ext uri="{FF2B5EF4-FFF2-40B4-BE49-F238E27FC236}">
                    <a16:creationId xmlns:a16="http://schemas.microsoft.com/office/drawing/2014/main" id="{78A268BC-D3D4-3945-9984-290E632840EC}"/>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5" name="Rectangle 20">
                <a:extLst>
                  <a:ext uri="{FF2B5EF4-FFF2-40B4-BE49-F238E27FC236}">
                    <a16:creationId xmlns:a16="http://schemas.microsoft.com/office/drawing/2014/main" id="{A6090A13-C83C-2847-86D3-8ED00CE6F313}"/>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6" name="Rectangle 21">
                <a:extLst>
                  <a:ext uri="{FF2B5EF4-FFF2-40B4-BE49-F238E27FC236}">
                    <a16:creationId xmlns:a16="http://schemas.microsoft.com/office/drawing/2014/main" id="{A401A15C-7868-8E42-B649-7E8F610AE968}"/>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7" name="Rectangle 22">
                <a:extLst>
                  <a:ext uri="{FF2B5EF4-FFF2-40B4-BE49-F238E27FC236}">
                    <a16:creationId xmlns:a16="http://schemas.microsoft.com/office/drawing/2014/main" id="{2DE2C758-6DAB-3E49-974C-22059EDB5ED0}"/>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2" name="Group 23">
              <a:extLst>
                <a:ext uri="{FF2B5EF4-FFF2-40B4-BE49-F238E27FC236}">
                  <a16:creationId xmlns:a16="http://schemas.microsoft.com/office/drawing/2014/main" id="{AF280DAB-266C-9144-86E2-144461CD1043}"/>
                </a:ext>
              </a:extLst>
            </p:cNvPr>
            <p:cNvGrpSpPr>
              <a:grpSpLocks/>
            </p:cNvGrpSpPr>
            <p:nvPr/>
          </p:nvGrpSpPr>
          <p:grpSpPr bwMode="auto">
            <a:xfrm>
              <a:off x="12552504" y="3943282"/>
              <a:ext cx="986752" cy="182532"/>
              <a:chOff x="5893" y="2523"/>
              <a:chExt cx="466" cy="115"/>
            </a:xfrm>
          </p:grpSpPr>
          <p:sp>
            <p:nvSpPr>
              <p:cNvPr id="140" name="Rectangle 24">
                <a:extLst>
                  <a:ext uri="{FF2B5EF4-FFF2-40B4-BE49-F238E27FC236}">
                    <a16:creationId xmlns:a16="http://schemas.microsoft.com/office/drawing/2014/main" id="{F7077ABD-F234-3B45-BD19-97A98A850EF3}"/>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1" name="Rectangle 25">
                <a:extLst>
                  <a:ext uri="{FF2B5EF4-FFF2-40B4-BE49-F238E27FC236}">
                    <a16:creationId xmlns:a16="http://schemas.microsoft.com/office/drawing/2014/main" id="{734082A6-194A-3F41-9F1E-41DF51B5490E}"/>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2" name="Rectangle 26">
                <a:extLst>
                  <a:ext uri="{FF2B5EF4-FFF2-40B4-BE49-F238E27FC236}">
                    <a16:creationId xmlns:a16="http://schemas.microsoft.com/office/drawing/2014/main" id="{1D77F031-CF25-AE42-8E19-E5EF69D08D5D}"/>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3" name="Rectangle 27">
                <a:extLst>
                  <a:ext uri="{FF2B5EF4-FFF2-40B4-BE49-F238E27FC236}">
                    <a16:creationId xmlns:a16="http://schemas.microsoft.com/office/drawing/2014/main" id="{7BE49B44-4D10-8F48-8220-01AC6743283B}"/>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3" name="Group 28">
              <a:extLst>
                <a:ext uri="{FF2B5EF4-FFF2-40B4-BE49-F238E27FC236}">
                  <a16:creationId xmlns:a16="http://schemas.microsoft.com/office/drawing/2014/main" id="{F016FB11-1E0A-8540-9C0C-E06F13CA097E}"/>
                </a:ext>
              </a:extLst>
            </p:cNvPr>
            <p:cNvGrpSpPr>
              <a:grpSpLocks/>
            </p:cNvGrpSpPr>
            <p:nvPr/>
          </p:nvGrpSpPr>
          <p:grpSpPr bwMode="auto">
            <a:xfrm>
              <a:off x="12552504" y="4159146"/>
              <a:ext cx="986752" cy="182532"/>
              <a:chOff x="5893" y="2659"/>
              <a:chExt cx="466" cy="115"/>
            </a:xfrm>
          </p:grpSpPr>
          <p:sp>
            <p:nvSpPr>
              <p:cNvPr id="136" name="Rectangle 29">
                <a:extLst>
                  <a:ext uri="{FF2B5EF4-FFF2-40B4-BE49-F238E27FC236}">
                    <a16:creationId xmlns:a16="http://schemas.microsoft.com/office/drawing/2014/main" id="{98C97CFF-95B2-3E4D-A057-C8EEE453DE76}"/>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7" name="Rectangle 30">
                <a:extLst>
                  <a:ext uri="{FF2B5EF4-FFF2-40B4-BE49-F238E27FC236}">
                    <a16:creationId xmlns:a16="http://schemas.microsoft.com/office/drawing/2014/main" id="{7DC45F03-85BB-C94A-9F19-93E79FC99651}"/>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8" name="Rectangle 31">
                <a:extLst>
                  <a:ext uri="{FF2B5EF4-FFF2-40B4-BE49-F238E27FC236}">
                    <a16:creationId xmlns:a16="http://schemas.microsoft.com/office/drawing/2014/main" id="{DE803727-D384-D74F-836D-06462F48EA17}"/>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9" name="Rectangle 32">
                <a:extLst>
                  <a:ext uri="{FF2B5EF4-FFF2-40B4-BE49-F238E27FC236}">
                    <a16:creationId xmlns:a16="http://schemas.microsoft.com/office/drawing/2014/main" id="{DC9DA388-B05C-BB46-B940-37E62937197B}"/>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6" name="Group 33">
              <a:extLst>
                <a:ext uri="{FF2B5EF4-FFF2-40B4-BE49-F238E27FC236}">
                  <a16:creationId xmlns:a16="http://schemas.microsoft.com/office/drawing/2014/main" id="{80516E18-79C1-BF46-A829-59DDDE7B190A}"/>
                </a:ext>
              </a:extLst>
            </p:cNvPr>
            <p:cNvGrpSpPr>
              <a:grpSpLocks/>
            </p:cNvGrpSpPr>
            <p:nvPr/>
          </p:nvGrpSpPr>
          <p:grpSpPr bwMode="auto">
            <a:xfrm>
              <a:off x="12552504" y="3511551"/>
              <a:ext cx="986752" cy="188882"/>
              <a:chOff x="5893" y="2251"/>
              <a:chExt cx="466" cy="119"/>
            </a:xfrm>
          </p:grpSpPr>
          <p:sp>
            <p:nvSpPr>
              <p:cNvPr id="132" name="Rectangle 34">
                <a:extLst>
                  <a:ext uri="{FF2B5EF4-FFF2-40B4-BE49-F238E27FC236}">
                    <a16:creationId xmlns:a16="http://schemas.microsoft.com/office/drawing/2014/main" id="{FD73BA44-330D-2F42-9839-CD27228C6348}"/>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3" name="Rectangle 35">
                <a:extLst>
                  <a:ext uri="{FF2B5EF4-FFF2-40B4-BE49-F238E27FC236}">
                    <a16:creationId xmlns:a16="http://schemas.microsoft.com/office/drawing/2014/main" id="{5016EF6D-279F-B340-9667-A8AE1DFA942F}"/>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4" name="Rectangle 36">
                <a:extLst>
                  <a:ext uri="{FF2B5EF4-FFF2-40B4-BE49-F238E27FC236}">
                    <a16:creationId xmlns:a16="http://schemas.microsoft.com/office/drawing/2014/main" id="{17BD6F8D-671A-CB42-AC6D-5CB878B6D233}"/>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5" name="Rectangle 37">
                <a:extLst>
                  <a:ext uri="{FF2B5EF4-FFF2-40B4-BE49-F238E27FC236}">
                    <a16:creationId xmlns:a16="http://schemas.microsoft.com/office/drawing/2014/main" id="{80BFA420-341E-784D-97C1-CA4EB2DF99B1}"/>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7" name="Group 38">
              <a:extLst>
                <a:ext uri="{FF2B5EF4-FFF2-40B4-BE49-F238E27FC236}">
                  <a16:creationId xmlns:a16="http://schemas.microsoft.com/office/drawing/2014/main" id="{113C15F0-B8A3-D940-9BBC-DC87E5D377FF}"/>
                </a:ext>
              </a:extLst>
            </p:cNvPr>
            <p:cNvGrpSpPr>
              <a:grpSpLocks/>
            </p:cNvGrpSpPr>
            <p:nvPr/>
          </p:nvGrpSpPr>
          <p:grpSpPr bwMode="auto">
            <a:xfrm>
              <a:off x="12552504" y="4519449"/>
              <a:ext cx="986752" cy="182532"/>
              <a:chOff x="5893" y="2886"/>
              <a:chExt cx="466" cy="115"/>
            </a:xfrm>
          </p:grpSpPr>
          <p:sp>
            <p:nvSpPr>
              <p:cNvPr id="128" name="Rectangle 39">
                <a:extLst>
                  <a:ext uri="{FF2B5EF4-FFF2-40B4-BE49-F238E27FC236}">
                    <a16:creationId xmlns:a16="http://schemas.microsoft.com/office/drawing/2014/main" id="{0FCD2644-873C-364B-8794-FB5DDC55739B}"/>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9" name="Rectangle 40">
                <a:extLst>
                  <a:ext uri="{FF2B5EF4-FFF2-40B4-BE49-F238E27FC236}">
                    <a16:creationId xmlns:a16="http://schemas.microsoft.com/office/drawing/2014/main" id="{88E82062-E2D8-104E-877E-7299A202773B}"/>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0" name="Rectangle 41">
                <a:extLst>
                  <a:ext uri="{FF2B5EF4-FFF2-40B4-BE49-F238E27FC236}">
                    <a16:creationId xmlns:a16="http://schemas.microsoft.com/office/drawing/2014/main" id="{0B20ED13-C438-FC42-97AF-70FD93225E60}"/>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1" name="Rectangle 42">
                <a:extLst>
                  <a:ext uri="{FF2B5EF4-FFF2-40B4-BE49-F238E27FC236}">
                    <a16:creationId xmlns:a16="http://schemas.microsoft.com/office/drawing/2014/main" id="{B0CDA2D6-D44E-BB4A-81BA-60E9DD4C7F3E}"/>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8" name="Group 43">
              <a:extLst>
                <a:ext uri="{FF2B5EF4-FFF2-40B4-BE49-F238E27FC236}">
                  <a16:creationId xmlns:a16="http://schemas.microsoft.com/office/drawing/2014/main" id="{6C47AEC9-E44E-7A4E-96CF-B98299B5522A}"/>
                </a:ext>
              </a:extLst>
            </p:cNvPr>
            <p:cNvGrpSpPr>
              <a:grpSpLocks/>
            </p:cNvGrpSpPr>
            <p:nvPr/>
          </p:nvGrpSpPr>
          <p:grpSpPr bwMode="auto">
            <a:xfrm>
              <a:off x="12552504" y="4735313"/>
              <a:ext cx="986752" cy="182532"/>
              <a:chOff x="5893" y="3022"/>
              <a:chExt cx="466" cy="115"/>
            </a:xfrm>
          </p:grpSpPr>
          <p:sp>
            <p:nvSpPr>
              <p:cNvPr id="124" name="Rectangle 44">
                <a:extLst>
                  <a:ext uri="{FF2B5EF4-FFF2-40B4-BE49-F238E27FC236}">
                    <a16:creationId xmlns:a16="http://schemas.microsoft.com/office/drawing/2014/main" id="{5704526A-72A0-6B4C-BD19-10E8D93A9D6B}"/>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5" name="Rectangle 45">
                <a:extLst>
                  <a:ext uri="{FF2B5EF4-FFF2-40B4-BE49-F238E27FC236}">
                    <a16:creationId xmlns:a16="http://schemas.microsoft.com/office/drawing/2014/main" id="{55D7F1F7-3CF2-2D49-B1D8-A9131DD958C8}"/>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6" name="Rectangle 46">
                <a:extLst>
                  <a:ext uri="{FF2B5EF4-FFF2-40B4-BE49-F238E27FC236}">
                    <a16:creationId xmlns:a16="http://schemas.microsoft.com/office/drawing/2014/main" id="{5536878C-9A77-8E43-AA67-8512E44B7B8D}"/>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7" name="Rectangle 47">
                <a:extLst>
                  <a:ext uri="{FF2B5EF4-FFF2-40B4-BE49-F238E27FC236}">
                    <a16:creationId xmlns:a16="http://schemas.microsoft.com/office/drawing/2014/main" id="{6C483BFD-776A-CE43-AF6B-FFE5F5D76D58}"/>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9" name="Group 48">
              <a:extLst>
                <a:ext uri="{FF2B5EF4-FFF2-40B4-BE49-F238E27FC236}">
                  <a16:creationId xmlns:a16="http://schemas.microsoft.com/office/drawing/2014/main" id="{A0F9180E-9F48-EE4D-9EA3-5586D4BDF6FB}"/>
                </a:ext>
              </a:extLst>
            </p:cNvPr>
            <p:cNvGrpSpPr>
              <a:grpSpLocks/>
            </p:cNvGrpSpPr>
            <p:nvPr/>
          </p:nvGrpSpPr>
          <p:grpSpPr bwMode="auto">
            <a:xfrm>
              <a:off x="12552504" y="4951179"/>
              <a:ext cx="986752" cy="182532"/>
              <a:chOff x="5893" y="3158"/>
              <a:chExt cx="466" cy="115"/>
            </a:xfrm>
          </p:grpSpPr>
          <p:sp>
            <p:nvSpPr>
              <p:cNvPr id="120" name="Rectangle 49">
                <a:extLst>
                  <a:ext uri="{FF2B5EF4-FFF2-40B4-BE49-F238E27FC236}">
                    <a16:creationId xmlns:a16="http://schemas.microsoft.com/office/drawing/2014/main" id="{7F8F9A75-C921-7341-9A23-DBDCDC1B2619}"/>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1" name="Rectangle 50">
                <a:extLst>
                  <a:ext uri="{FF2B5EF4-FFF2-40B4-BE49-F238E27FC236}">
                    <a16:creationId xmlns:a16="http://schemas.microsoft.com/office/drawing/2014/main" id="{AC226384-8DBE-9841-A45A-F2CB694FDF41}"/>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2" name="Rectangle 51">
                <a:extLst>
                  <a:ext uri="{FF2B5EF4-FFF2-40B4-BE49-F238E27FC236}">
                    <a16:creationId xmlns:a16="http://schemas.microsoft.com/office/drawing/2014/main" id="{5A85650A-E4C5-074F-9137-CABFBA2B769F}"/>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3" name="Rectangle 52">
                <a:extLst>
                  <a:ext uri="{FF2B5EF4-FFF2-40B4-BE49-F238E27FC236}">
                    <a16:creationId xmlns:a16="http://schemas.microsoft.com/office/drawing/2014/main" id="{928A1787-A3CC-2D4C-B5DE-20C2DD1907B5}"/>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0" name="Group 53">
              <a:extLst>
                <a:ext uri="{FF2B5EF4-FFF2-40B4-BE49-F238E27FC236}">
                  <a16:creationId xmlns:a16="http://schemas.microsoft.com/office/drawing/2014/main" id="{96D554F2-B1AA-3547-ACAE-FD72B57528B5}"/>
                </a:ext>
              </a:extLst>
            </p:cNvPr>
            <p:cNvGrpSpPr>
              <a:grpSpLocks/>
            </p:cNvGrpSpPr>
            <p:nvPr/>
          </p:nvGrpSpPr>
          <p:grpSpPr bwMode="auto">
            <a:xfrm>
              <a:off x="12552504" y="5311482"/>
              <a:ext cx="986752" cy="182532"/>
              <a:chOff x="5893" y="3385"/>
              <a:chExt cx="466" cy="115"/>
            </a:xfrm>
          </p:grpSpPr>
          <p:sp>
            <p:nvSpPr>
              <p:cNvPr id="116" name="Rectangle 54">
                <a:extLst>
                  <a:ext uri="{FF2B5EF4-FFF2-40B4-BE49-F238E27FC236}">
                    <a16:creationId xmlns:a16="http://schemas.microsoft.com/office/drawing/2014/main" id="{707F084C-E82D-9041-A45E-F937AF2D9DDD}"/>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7" name="Rectangle 55">
                <a:extLst>
                  <a:ext uri="{FF2B5EF4-FFF2-40B4-BE49-F238E27FC236}">
                    <a16:creationId xmlns:a16="http://schemas.microsoft.com/office/drawing/2014/main" id="{D9FBABE9-27E1-A745-963F-053AD32BCDCF}"/>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8" name="Rectangle 56">
                <a:extLst>
                  <a:ext uri="{FF2B5EF4-FFF2-40B4-BE49-F238E27FC236}">
                    <a16:creationId xmlns:a16="http://schemas.microsoft.com/office/drawing/2014/main" id="{580DACF8-D4A8-5F4A-ABDB-900AB4166CBA}"/>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9" name="Rectangle 57">
                <a:extLst>
                  <a:ext uri="{FF2B5EF4-FFF2-40B4-BE49-F238E27FC236}">
                    <a16:creationId xmlns:a16="http://schemas.microsoft.com/office/drawing/2014/main" id="{7FD63E0A-1859-FE45-8460-39EFEC15E202}"/>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1" name="Group 58">
              <a:extLst>
                <a:ext uri="{FF2B5EF4-FFF2-40B4-BE49-F238E27FC236}">
                  <a16:creationId xmlns:a16="http://schemas.microsoft.com/office/drawing/2014/main" id="{D28003DF-D49D-264C-A28B-05E6B32D7295}"/>
                </a:ext>
              </a:extLst>
            </p:cNvPr>
            <p:cNvGrpSpPr>
              <a:grpSpLocks/>
            </p:cNvGrpSpPr>
            <p:nvPr/>
          </p:nvGrpSpPr>
          <p:grpSpPr bwMode="auto">
            <a:xfrm>
              <a:off x="12552504" y="5527346"/>
              <a:ext cx="986752" cy="182532"/>
              <a:chOff x="5893" y="3521"/>
              <a:chExt cx="466" cy="115"/>
            </a:xfrm>
          </p:grpSpPr>
          <p:sp>
            <p:nvSpPr>
              <p:cNvPr id="112" name="Rectangle 59">
                <a:extLst>
                  <a:ext uri="{FF2B5EF4-FFF2-40B4-BE49-F238E27FC236}">
                    <a16:creationId xmlns:a16="http://schemas.microsoft.com/office/drawing/2014/main" id="{9603B163-0D54-1947-84A8-DE77D43847A1}"/>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3" name="Rectangle 60">
                <a:extLst>
                  <a:ext uri="{FF2B5EF4-FFF2-40B4-BE49-F238E27FC236}">
                    <a16:creationId xmlns:a16="http://schemas.microsoft.com/office/drawing/2014/main" id="{579289F7-49B1-6F48-872D-CA98C954701B}"/>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4" name="Rectangle 61">
                <a:extLst>
                  <a:ext uri="{FF2B5EF4-FFF2-40B4-BE49-F238E27FC236}">
                    <a16:creationId xmlns:a16="http://schemas.microsoft.com/office/drawing/2014/main" id="{69A2D88C-BED9-2249-9ED9-49DF387ACB08}"/>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5" name="Rectangle 62">
                <a:extLst>
                  <a:ext uri="{FF2B5EF4-FFF2-40B4-BE49-F238E27FC236}">
                    <a16:creationId xmlns:a16="http://schemas.microsoft.com/office/drawing/2014/main" id="{F72FAEB2-9671-5448-9477-0C0AF673F69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2" name="Group 63">
              <a:extLst>
                <a:ext uri="{FF2B5EF4-FFF2-40B4-BE49-F238E27FC236}">
                  <a16:creationId xmlns:a16="http://schemas.microsoft.com/office/drawing/2014/main" id="{DA96FCC8-5FE9-D144-AB36-A42DD32D2D6D}"/>
                </a:ext>
              </a:extLst>
            </p:cNvPr>
            <p:cNvGrpSpPr>
              <a:grpSpLocks/>
            </p:cNvGrpSpPr>
            <p:nvPr/>
          </p:nvGrpSpPr>
          <p:grpSpPr bwMode="auto">
            <a:xfrm>
              <a:off x="12552504" y="5743210"/>
              <a:ext cx="986752" cy="182532"/>
              <a:chOff x="5893" y="3657"/>
              <a:chExt cx="466" cy="115"/>
            </a:xfrm>
          </p:grpSpPr>
          <p:sp>
            <p:nvSpPr>
              <p:cNvPr id="108" name="Rectangle 64">
                <a:extLst>
                  <a:ext uri="{FF2B5EF4-FFF2-40B4-BE49-F238E27FC236}">
                    <a16:creationId xmlns:a16="http://schemas.microsoft.com/office/drawing/2014/main" id="{6207FB59-1231-0C4A-874C-33971902B237}"/>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9" name="Rectangle 65">
                <a:extLst>
                  <a:ext uri="{FF2B5EF4-FFF2-40B4-BE49-F238E27FC236}">
                    <a16:creationId xmlns:a16="http://schemas.microsoft.com/office/drawing/2014/main" id="{F649D630-7F44-FE45-BEF5-65314D8990A9}"/>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0" name="Rectangle 66">
                <a:extLst>
                  <a:ext uri="{FF2B5EF4-FFF2-40B4-BE49-F238E27FC236}">
                    <a16:creationId xmlns:a16="http://schemas.microsoft.com/office/drawing/2014/main" id="{81E212F1-1508-0F42-978E-28F2E5457546}"/>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1" name="Rectangle 67">
                <a:extLst>
                  <a:ext uri="{FF2B5EF4-FFF2-40B4-BE49-F238E27FC236}">
                    <a16:creationId xmlns:a16="http://schemas.microsoft.com/office/drawing/2014/main" id="{3D5C9D94-34F2-B54F-BE78-5F1FDA58A459}"/>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3" name="Group 68">
              <a:extLst>
                <a:ext uri="{FF2B5EF4-FFF2-40B4-BE49-F238E27FC236}">
                  <a16:creationId xmlns:a16="http://schemas.microsoft.com/office/drawing/2014/main" id="{BD32AFAC-D574-234A-870B-701C55C3C04E}"/>
                </a:ext>
              </a:extLst>
            </p:cNvPr>
            <p:cNvGrpSpPr>
              <a:grpSpLocks/>
            </p:cNvGrpSpPr>
            <p:nvPr/>
          </p:nvGrpSpPr>
          <p:grpSpPr bwMode="auto">
            <a:xfrm>
              <a:off x="12552504" y="6103513"/>
              <a:ext cx="986752" cy="182532"/>
              <a:chOff x="5893" y="3884"/>
              <a:chExt cx="466" cy="115"/>
            </a:xfrm>
          </p:grpSpPr>
          <p:sp>
            <p:nvSpPr>
              <p:cNvPr id="104" name="Rectangle 69">
                <a:extLst>
                  <a:ext uri="{FF2B5EF4-FFF2-40B4-BE49-F238E27FC236}">
                    <a16:creationId xmlns:a16="http://schemas.microsoft.com/office/drawing/2014/main" id="{93A97BBA-F2D2-6045-A80B-34D728F57FB8}"/>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5" name="Rectangle 70">
                <a:extLst>
                  <a:ext uri="{FF2B5EF4-FFF2-40B4-BE49-F238E27FC236}">
                    <a16:creationId xmlns:a16="http://schemas.microsoft.com/office/drawing/2014/main" id="{69D6D1F7-1AD4-6A4B-A6CF-1E2368DA68FC}"/>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6" name="Rectangle 71">
                <a:extLst>
                  <a:ext uri="{FF2B5EF4-FFF2-40B4-BE49-F238E27FC236}">
                    <a16:creationId xmlns:a16="http://schemas.microsoft.com/office/drawing/2014/main" id="{F7DA91D9-CD56-974F-A170-E6F501358174}"/>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7" name="Rectangle 72">
                <a:extLst>
                  <a:ext uri="{FF2B5EF4-FFF2-40B4-BE49-F238E27FC236}">
                    <a16:creationId xmlns:a16="http://schemas.microsoft.com/office/drawing/2014/main" id="{5CC3E513-AF85-DA42-A69F-8C02BF54AC58}"/>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4" name="Group 73">
              <a:extLst>
                <a:ext uri="{FF2B5EF4-FFF2-40B4-BE49-F238E27FC236}">
                  <a16:creationId xmlns:a16="http://schemas.microsoft.com/office/drawing/2014/main" id="{AF567667-F7BC-9248-A1C8-8A2251957F9E}"/>
                </a:ext>
              </a:extLst>
            </p:cNvPr>
            <p:cNvGrpSpPr>
              <a:grpSpLocks/>
            </p:cNvGrpSpPr>
            <p:nvPr/>
          </p:nvGrpSpPr>
          <p:grpSpPr bwMode="auto">
            <a:xfrm>
              <a:off x="12552504" y="6328901"/>
              <a:ext cx="986752" cy="182532"/>
              <a:chOff x="5893" y="4026"/>
              <a:chExt cx="466" cy="115"/>
            </a:xfrm>
          </p:grpSpPr>
          <p:sp>
            <p:nvSpPr>
              <p:cNvPr id="100" name="Rectangle 74">
                <a:extLst>
                  <a:ext uri="{FF2B5EF4-FFF2-40B4-BE49-F238E27FC236}">
                    <a16:creationId xmlns:a16="http://schemas.microsoft.com/office/drawing/2014/main" id="{FFA73BAB-564A-1748-85FA-7DD4850441E9}"/>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1" name="Rectangle 75">
                <a:extLst>
                  <a:ext uri="{FF2B5EF4-FFF2-40B4-BE49-F238E27FC236}">
                    <a16:creationId xmlns:a16="http://schemas.microsoft.com/office/drawing/2014/main" id="{64CCF173-4A8D-EF4B-8A72-B096FC19FFE1}"/>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2" name="Rectangle 76">
                <a:extLst>
                  <a:ext uri="{FF2B5EF4-FFF2-40B4-BE49-F238E27FC236}">
                    <a16:creationId xmlns:a16="http://schemas.microsoft.com/office/drawing/2014/main" id="{4BF27227-A166-384B-B8D1-B80A4EDAB603}"/>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3" name="Rectangle 77">
                <a:extLst>
                  <a:ext uri="{FF2B5EF4-FFF2-40B4-BE49-F238E27FC236}">
                    <a16:creationId xmlns:a16="http://schemas.microsoft.com/office/drawing/2014/main" id="{2846B208-84B8-264B-9543-DDE16F2558B6}"/>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5" name="Group 78">
              <a:extLst>
                <a:ext uri="{FF2B5EF4-FFF2-40B4-BE49-F238E27FC236}">
                  <a16:creationId xmlns:a16="http://schemas.microsoft.com/office/drawing/2014/main" id="{A6867BC2-B515-1044-A4DB-1CACF71026CE}"/>
                </a:ext>
              </a:extLst>
            </p:cNvPr>
            <p:cNvGrpSpPr>
              <a:grpSpLocks/>
            </p:cNvGrpSpPr>
            <p:nvPr/>
          </p:nvGrpSpPr>
          <p:grpSpPr bwMode="auto">
            <a:xfrm>
              <a:off x="12552504" y="6552703"/>
              <a:ext cx="986752" cy="182532"/>
              <a:chOff x="5893" y="4167"/>
              <a:chExt cx="466" cy="115"/>
            </a:xfrm>
          </p:grpSpPr>
          <p:sp>
            <p:nvSpPr>
              <p:cNvPr id="96" name="Rectangle 79">
                <a:extLst>
                  <a:ext uri="{FF2B5EF4-FFF2-40B4-BE49-F238E27FC236}">
                    <a16:creationId xmlns:a16="http://schemas.microsoft.com/office/drawing/2014/main" id="{74E04B94-468E-2248-9C3F-E63329CEF76D}"/>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7" name="Rectangle 80">
                <a:extLst>
                  <a:ext uri="{FF2B5EF4-FFF2-40B4-BE49-F238E27FC236}">
                    <a16:creationId xmlns:a16="http://schemas.microsoft.com/office/drawing/2014/main" id="{15876452-B116-F14F-9B61-38B9EB179743}"/>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8" name="Rectangle 81">
                <a:extLst>
                  <a:ext uri="{FF2B5EF4-FFF2-40B4-BE49-F238E27FC236}">
                    <a16:creationId xmlns:a16="http://schemas.microsoft.com/office/drawing/2014/main" id="{2371676A-90CD-3C4A-9BEE-A321FCCB39A1}"/>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9" name="Rectangle 82">
                <a:extLst>
                  <a:ext uri="{FF2B5EF4-FFF2-40B4-BE49-F238E27FC236}">
                    <a16:creationId xmlns:a16="http://schemas.microsoft.com/office/drawing/2014/main" id="{3FB2EBE4-59EF-5344-9150-C0AA244BC6AD}"/>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148" name="Rectangle 83">
            <a:extLst>
              <a:ext uri="{FF2B5EF4-FFF2-40B4-BE49-F238E27FC236}">
                <a16:creationId xmlns:a16="http://schemas.microsoft.com/office/drawing/2014/main" id="{6CB3F72E-2447-3C40-9100-B7FA6A0D2CFA}"/>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149" name="Rectangle 84">
            <a:extLst>
              <a:ext uri="{FF2B5EF4-FFF2-40B4-BE49-F238E27FC236}">
                <a16:creationId xmlns:a16="http://schemas.microsoft.com/office/drawing/2014/main" id="{86FC681E-D926-9240-8144-A807ABCB6707}"/>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914" r:id="rId1"/>
    <p:sldLayoutId id="2147483905" r:id="rId2"/>
    <p:sldLayoutId id="2147483904" r:id="rId3"/>
    <p:sldLayoutId id="2147483917" r:id="rId4"/>
    <p:sldLayoutId id="2147483921" r:id="rId5"/>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矩形 6"/>
          <p:cNvSpPr/>
          <p:nvPr userDrawn="1"/>
        </p:nvSpPr>
        <p:spPr bwMode="auto">
          <a:xfrm>
            <a:off x="0" y="0"/>
            <a:ext cx="12196763" cy="6858000"/>
          </a:xfrm>
          <a:prstGeom prst="rect">
            <a:avLst/>
          </a:prstGeom>
          <a:noFill/>
          <a:ln w="9525" cap="flat" cmpd="sng" algn="ctr">
            <a:noFill/>
            <a:prstDash val="solid"/>
            <a:round/>
            <a:headEnd type="none" w="med" len="med"/>
            <a:tailEnd type="none" w="med" len="med"/>
          </a:ln>
          <a:effectLst/>
        </p:spPr>
        <p:txBody>
          <a:bodyPr vert="horz" wrap="square" lIns="121882" tIns="60941" rIns="121882" bIns="60941" numCol="1" rtlCol="0" anchor="t" anchorCtr="0" compatLnSpc="1">
            <a:prstTxWarp prst="textNoShape">
              <a:avLst/>
            </a:prstTxWarp>
          </a:bodyPr>
          <a:lstStyle/>
          <a:p>
            <a:pPr defTabSz="914103">
              <a:buClr>
                <a:srgbClr val="CC9900"/>
              </a:buClr>
              <a:buFont typeface="Wingdings" pitchFamily="2" charset="2"/>
              <a:buChar char="n"/>
            </a:pPr>
            <a:endParaRPr lang="zh-CN" altLang="en-US" b="1">
              <a:solidFill>
                <a:srgbClr val="000000"/>
              </a:solidFill>
              <a:latin typeface="Arial" charset="0"/>
              <a:ea typeface="SimSun" pitchFamily="2" charset="-122"/>
            </a:endParaRPr>
          </a:p>
        </p:txBody>
      </p:sp>
      <p:sp>
        <p:nvSpPr>
          <p:cNvPr id="6" name="TextBox 2">
            <a:extLst>
              <a:ext uri="{FF2B5EF4-FFF2-40B4-BE49-F238E27FC236}">
                <a16:creationId xmlns:a16="http://schemas.microsoft.com/office/drawing/2014/main" id="{6785A3D6-1271-D247-9E96-1B376F4BE7BE}"/>
              </a:ext>
            </a:extLst>
          </p:cNvPr>
          <p:cNvSpPr txBox="1"/>
          <p:nvPr userDrawn="1"/>
        </p:nvSpPr>
        <p:spPr>
          <a:xfrm>
            <a:off x="683443" y="6308432"/>
            <a:ext cx="2858305"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Ascend &amp;</a:t>
            </a:r>
            <a:r>
              <a:rPr lang="zh-CN" alt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MindSpore</a:t>
            </a:r>
            <a:endPar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 name="TextBox 3">
            <a:extLst>
              <a:ext uri="{FF2B5EF4-FFF2-40B4-BE49-F238E27FC236}">
                <a16:creationId xmlns:a16="http://schemas.microsoft.com/office/drawing/2014/main" id="{EABEE2EE-BF4D-7A4A-B3C6-9E47668CCD98}"/>
              </a:ext>
            </a:extLst>
          </p:cNvPr>
          <p:cNvSpPr txBox="1"/>
          <p:nvPr userDrawn="1"/>
        </p:nvSpPr>
        <p:spPr>
          <a:xfrm>
            <a:off x="409749"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rgbClr val="1D1D1B"/>
                </a:solidFill>
                <a:latin typeface="Arial" panose="020B0604020202020204" pitchFamily="34" charset="0"/>
                <a:ea typeface="华文细黑" pitchFamily="2" charset="-122"/>
                <a:cs typeface="Arial" panose="020B0604020202020204" pitchFamily="34" charset="0"/>
              </a:rPr>
              <a:pPr defTabSz="890204" fontAlgn="auto">
                <a:spcBef>
                  <a:spcPts val="0"/>
                </a:spcBef>
                <a:spcAft>
                  <a:spcPts val="0"/>
                </a:spcAft>
                <a:defRPr/>
              </a:pPr>
              <a:t>‹#›</a:t>
            </a:fld>
            <a:endParaRPr lang="en-US" sz="974" dirty="0">
              <a:solidFill>
                <a:srgbClr val="1D1D1B"/>
              </a:solidFill>
              <a:latin typeface="Arial" panose="020B0604020202020204" pitchFamily="34" charset="0"/>
              <a:ea typeface="华文细黑" pitchFamily="2" charset="-122"/>
              <a:cs typeface="Arial" panose="020B0604020202020204" pitchFamily="34" charset="0"/>
            </a:endParaRPr>
          </a:p>
        </p:txBody>
      </p:sp>
      <p:sp>
        <p:nvSpPr>
          <p:cNvPr id="12" name="副标题 2">
            <a:extLst>
              <a:ext uri="{FF2B5EF4-FFF2-40B4-BE49-F238E27FC236}">
                <a16:creationId xmlns:a16="http://schemas.microsoft.com/office/drawing/2014/main" id="{6AC1DEEA-44E7-5A4B-8BAC-917AAEA4F58B}"/>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
        <p:nvSpPr>
          <p:cNvPr id="9" name="Rectangle 15">
            <a:extLst>
              <a:ext uri="{FF2B5EF4-FFF2-40B4-BE49-F238E27FC236}">
                <a16:creationId xmlns:a16="http://schemas.microsoft.com/office/drawing/2014/main" id="{4466B2F1-46AF-6646-AB30-333E1D53BE90}"/>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0" name="组合 9">
            <a:extLst>
              <a:ext uri="{FF2B5EF4-FFF2-40B4-BE49-F238E27FC236}">
                <a16:creationId xmlns:a16="http://schemas.microsoft.com/office/drawing/2014/main" id="{2C311E83-0C3A-3C45-A028-88B37A431B9D}"/>
              </a:ext>
            </a:extLst>
          </p:cNvPr>
          <p:cNvGrpSpPr/>
          <p:nvPr userDrawn="1"/>
        </p:nvGrpSpPr>
        <p:grpSpPr>
          <a:xfrm>
            <a:off x="12438524" y="3358802"/>
            <a:ext cx="1214711" cy="3499198"/>
            <a:chOff x="12438524" y="3358802"/>
            <a:chExt cx="1214711" cy="3499198"/>
          </a:xfrm>
        </p:grpSpPr>
        <p:sp>
          <p:nvSpPr>
            <p:cNvPr id="11" name="矩形 10">
              <a:extLst>
                <a:ext uri="{FF2B5EF4-FFF2-40B4-BE49-F238E27FC236}">
                  <a16:creationId xmlns:a16="http://schemas.microsoft.com/office/drawing/2014/main" id="{E435AE01-E7DD-AF4E-AA1B-812CE36B5ECB}"/>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3" name="Group 18">
              <a:extLst>
                <a:ext uri="{FF2B5EF4-FFF2-40B4-BE49-F238E27FC236}">
                  <a16:creationId xmlns:a16="http://schemas.microsoft.com/office/drawing/2014/main" id="{A8685BCD-2CC8-9A4C-B78C-3D30202C708E}"/>
                </a:ext>
              </a:extLst>
            </p:cNvPr>
            <p:cNvGrpSpPr>
              <a:grpSpLocks/>
            </p:cNvGrpSpPr>
            <p:nvPr/>
          </p:nvGrpSpPr>
          <p:grpSpPr bwMode="auto">
            <a:xfrm>
              <a:off x="12552504" y="3727418"/>
              <a:ext cx="986752" cy="182532"/>
              <a:chOff x="5893" y="2387"/>
              <a:chExt cx="466" cy="115"/>
            </a:xfrm>
          </p:grpSpPr>
          <p:sp>
            <p:nvSpPr>
              <p:cNvPr id="74" name="Rectangle 19">
                <a:extLst>
                  <a:ext uri="{FF2B5EF4-FFF2-40B4-BE49-F238E27FC236}">
                    <a16:creationId xmlns:a16="http://schemas.microsoft.com/office/drawing/2014/main" id="{A80992E3-584E-124F-946E-258B6BA31513}"/>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0">
                <a:extLst>
                  <a:ext uri="{FF2B5EF4-FFF2-40B4-BE49-F238E27FC236}">
                    <a16:creationId xmlns:a16="http://schemas.microsoft.com/office/drawing/2014/main" id="{4C66CF87-B0A6-D645-9051-5FA5EA3DC9F2}"/>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6" name="Rectangle 21">
                <a:extLst>
                  <a:ext uri="{FF2B5EF4-FFF2-40B4-BE49-F238E27FC236}">
                    <a16:creationId xmlns:a16="http://schemas.microsoft.com/office/drawing/2014/main" id="{3EEA2556-9BE2-F74F-A776-D9C1A0C00F31}"/>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7" name="Rectangle 22">
                <a:extLst>
                  <a:ext uri="{FF2B5EF4-FFF2-40B4-BE49-F238E27FC236}">
                    <a16:creationId xmlns:a16="http://schemas.microsoft.com/office/drawing/2014/main" id="{235AE957-1872-5147-A5C7-589C1F4E8BFA}"/>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23">
              <a:extLst>
                <a:ext uri="{FF2B5EF4-FFF2-40B4-BE49-F238E27FC236}">
                  <a16:creationId xmlns:a16="http://schemas.microsoft.com/office/drawing/2014/main" id="{F1B21CFB-F39A-F045-8EEE-B7981A1415DC}"/>
                </a:ext>
              </a:extLst>
            </p:cNvPr>
            <p:cNvGrpSpPr>
              <a:grpSpLocks/>
            </p:cNvGrpSpPr>
            <p:nvPr/>
          </p:nvGrpSpPr>
          <p:grpSpPr bwMode="auto">
            <a:xfrm>
              <a:off x="12552504" y="3943282"/>
              <a:ext cx="986752" cy="182532"/>
              <a:chOff x="5893" y="2523"/>
              <a:chExt cx="466" cy="115"/>
            </a:xfrm>
          </p:grpSpPr>
          <p:sp>
            <p:nvSpPr>
              <p:cNvPr id="70" name="Rectangle 24">
                <a:extLst>
                  <a:ext uri="{FF2B5EF4-FFF2-40B4-BE49-F238E27FC236}">
                    <a16:creationId xmlns:a16="http://schemas.microsoft.com/office/drawing/2014/main" id="{3EABAC9A-3CF9-E64B-8440-DE8736C41EDE}"/>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5">
                <a:extLst>
                  <a:ext uri="{FF2B5EF4-FFF2-40B4-BE49-F238E27FC236}">
                    <a16:creationId xmlns:a16="http://schemas.microsoft.com/office/drawing/2014/main" id="{01E27795-30D3-7645-8651-68183744148A}"/>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2" name="Rectangle 26">
                <a:extLst>
                  <a:ext uri="{FF2B5EF4-FFF2-40B4-BE49-F238E27FC236}">
                    <a16:creationId xmlns:a16="http://schemas.microsoft.com/office/drawing/2014/main" id="{2622A0D6-13F2-A64F-9967-A27AA2302606}"/>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7">
                <a:extLst>
                  <a:ext uri="{FF2B5EF4-FFF2-40B4-BE49-F238E27FC236}">
                    <a16:creationId xmlns:a16="http://schemas.microsoft.com/office/drawing/2014/main" id="{488B0313-C836-3744-9F5D-1EE89E35ACDB}"/>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28">
              <a:extLst>
                <a:ext uri="{FF2B5EF4-FFF2-40B4-BE49-F238E27FC236}">
                  <a16:creationId xmlns:a16="http://schemas.microsoft.com/office/drawing/2014/main" id="{0DA70542-9B11-404D-AE6E-68E67906A8F6}"/>
                </a:ext>
              </a:extLst>
            </p:cNvPr>
            <p:cNvGrpSpPr>
              <a:grpSpLocks/>
            </p:cNvGrpSpPr>
            <p:nvPr/>
          </p:nvGrpSpPr>
          <p:grpSpPr bwMode="auto">
            <a:xfrm>
              <a:off x="12552504" y="4159146"/>
              <a:ext cx="986752" cy="182532"/>
              <a:chOff x="5893" y="2659"/>
              <a:chExt cx="466" cy="115"/>
            </a:xfrm>
          </p:grpSpPr>
          <p:sp>
            <p:nvSpPr>
              <p:cNvPr id="66" name="Rectangle 29">
                <a:extLst>
                  <a:ext uri="{FF2B5EF4-FFF2-40B4-BE49-F238E27FC236}">
                    <a16:creationId xmlns:a16="http://schemas.microsoft.com/office/drawing/2014/main" id="{A228A5DC-35D1-8849-BD24-000B1BF09D9E}"/>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0">
                <a:extLst>
                  <a:ext uri="{FF2B5EF4-FFF2-40B4-BE49-F238E27FC236}">
                    <a16:creationId xmlns:a16="http://schemas.microsoft.com/office/drawing/2014/main" id="{CF7D16F2-702C-DA42-8C8D-CC96FB172600}"/>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8" name="Rectangle 31">
                <a:extLst>
                  <a:ext uri="{FF2B5EF4-FFF2-40B4-BE49-F238E27FC236}">
                    <a16:creationId xmlns:a16="http://schemas.microsoft.com/office/drawing/2014/main" id="{10DE8E02-B1A0-CD40-837F-88881A166011}"/>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32">
                <a:extLst>
                  <a:ext uri="{FF2B5EF4-FFF2-40B4-BE49-F238E27FC236}">
                    <a16:creationId xmlns:a16="http://schemas.microsoft.com/office/drawing/2014/main" id="{AAEBA474-5603-6841-AA23-ECC415F40FAD}"/>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33">
              <a:extLst>
                <a:ext uri="{FF2B5EF4-FFF2-40B4-BE49-F238E27FC236}">
                  <a16:creationId xmlns:a16="http://schemas.microsoft.com/office/drawing/2014/main" id="{167E5F96-7515-A645-9CD7-BBD03B606CFF}"/>
                </a:ext>
              </a:extLst>
            </p:cNvPr>
            <p:cNvGrpSpPr>
              <a:grpSpLocks/>
            </p:cNvGrpSpPr>
            <p:nvPr/>
          </p:nvGrpSpPr>
          <p:grpSpPr bwMode="auto">
            <a:xfrm>
              <a:off x="12552504" y="3511551"/>
              <a:ext cx="986752" cy="188882"/>
              <a:chOff x="5893" y="2251"/>
              <a:chExt cx="466" cy="119"/>
            </a:xfrm>
          </p:grpSpPr>
          <p:sp>
            <p:nvSpPr>
              <p:cNvPr id="62" name="Rectangle 34">
                <a:extLst>
                  <a:ext uri="{FF2B5EF4-FFF2-40B4-BE49-F238E27FC236}">
                    <a16:creationId xmlns:a16="http://schemas.microsoft.com/office/drawing/2014/main" id="{745A2AE0-0169-8C4A-ADBF-C87487EB16DC}"/>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5">
                <a:extLst>
                  <a:ext uri="{FF2B5EF4-FFF2-40B4-BE49-F238E27FC236}">
                    <a16:creationId xmlns:a16="http://schemas.microsoft.com/office/drawing/2014/main" id="{179E07FC-696B-0544-A756-4D4BAC276482}"/>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4" name="Rectangle 36">
                <a:extLst>
                  <a:ext uri="{FF2B5EF4-FFF2-40B4-BE49-F238E27FC236}">
                    <a16:creationId xmlns:a16="http://schemas.microsoft.com/office/drawing/2014/main" id="{3A8B2158-83BF-8344-A729-291FE998B654}"/>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7">
                <a:extLst>
                  <a:ext uri="{FF2B5EF4-FFF2-40B4-BE49-F238E27FC236}">
                    <a16:creationId xmlns:a16="http://schemas.microsoft.com/office/drawing/2014/main" id="{6058413D-1F82-5741-BCB9-DB5C853981F6}"/>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38">
              <a:extLst>
                <a:ext uri="{FF2B5EF4-FFF2-40B4-BE49-F238E27FC236}">
                  <a16:creationId xmlns:a16="http://schemas.microsoft.com/office/drawing/2014/main" id="{2F127F1F-EFD7-6D4C-8FD5-AB1F456B14EE}"/>
                </a:ext>
              </a:extLst>
            </p:cNvPr>
            <p:cNvGrpSpPr>
              <a:grpSpLocks/>
            </p:cNvGrpSpPr>
            <p:nvPr/>
          </p:nvGrpSpPr>
          <p:grpSpPr bwMode="auto">
            <a:xfrm>
              <a:off x="12552504" y="4519449"/>
              <a:ext cx="986752" cy="182532"/>
              <a:chOff x="5893" y="2886"/>
              <a:chExt cx="466" cy="115"/>
            </a:xfrm>
          </p:grpSpPr>
          <p:sp>
            <p:nvSpPr>
              <p:cNvPr id="58" name="Rectangle 39">
                <a:extLst>
                  <a:ext uri="{FF2B5EF4-FFF2-40B4-BE49-F238E27FC236}">
                    <a16:creationId xmlns:a16="http://schemas.microsoft.com/office/drawing/2014/main" id="{0AC44748-DFC2-4F44-B437-7976FC2820D4}"/>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0">
                <a:extLst>
                  <a:ext uri="{FF2B5EF4-FFF2-40B4-BE49-F238E27FC236}">
                    <a16:creationId xmlns:a16="http://schemas.microsoft.com/office/drawing/2014/main" id="{A61AEE11-55AF-8D41-AB57-9255ECA4587F}"/>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0" name="Rectangle 41">
                <a:extLst>
                  <a:ext uri="{FF2B5EF4-FFF2-40B4-BE49-F238E27FC236}">
                    <a16:creationId xmlns:a16="http://schemas.microsoft.com/office/drawing/2014/main" id="{05BFC6DD-568C-F54C-B86F-F9C3B4704BCF}"/>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42">
                <a:extLst>
                  <a:ext uri="{FF2B5EF4-FFF2-40B4-BE49-F238E27FC236}">
                    <a16:creationId xmlns:a16="http://schemas.microsoft.com/office/drawing/2014/main" id="{2C6DD277-BABC-CB4B-B03D-C995FD1C4C33}"/>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43">
              <a:extLst>
                <a:ext uri="{FF2B5EF4-FFF2-40B4-BE49-F238E27FC236}">
                  <a16:creationId xmlns:a16="http://schemas.microsoft.com/office/drawing/2014/main" id="{6D67B024-83C8-5D4F-890B-024CF165820A}"/>
                </a:ext>
              </a:extLst>
            </p:cNvPr>
            <p:cNvGrpSpPr>
              <a:grpSpLocks/>
            </p:cNvGrpSpPr>
            <p:nvPr/>
          </p:nvGrpSpPr>
          <p:grpSpPr bwMode="auto">
            <a:xfrm>
              <a:off x="12552504" y="4735313"/>
              <a:ext cx="986752" cy="182532"/>
              <a:chOff x="5893" y="3022"/>
              <a:chExt cx="466" cy="115"/>
            </a:xfrm>
          </p:grpSpPr>
          <p:sp>
            <p:nvSpPr>
              <p:cNvPr id="54" name="Rectangle 44">
                <a:extLst>
                  <a:ext uri="{FF2B5EF4-FFF2-40B4-BE49-F238E27FC236}">
                    <a16:creationId xmlns:a16="http://schemas.microsoft.com/office/drawing/2014/main" id="{9C0DF3F7-3A7F-EC4E-A51F-631B5A33CADD}"/>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5">
                <a:extLst>
                  <a:ext uri="{FF2B5EF4-FFF2-40B4-BE49-F238E27FC236}">
                    <a16:creationId xmlns:a16="http://schemas.microsoft.com/office/drawing/2014/main" id="{2A4C3CFA-D760-6243-8ACC-E44C9A49C2E4}"/>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6" name="Rectangle 46">
                <a:extLst>
                  <a:ext uri="{FF2B5EF4-FFF2-40B4-BE49-F238E27FC236}">
                    <a16:creationId xmlns:a16="http://schemas.microsoft.com/office/drawing/2014/main" id="{AEB4ED0C-26C0-A342-B121-B71B03599D12}"/>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7">
                <a:extLst>
                  <a:ext uri="{FF2B5EF4-FFF2-40B4-BE49-F238E27FC236}">
                    <a16:creationId xmlns:a16="http://schemas.microsoft.com/office/drawing/2014/main" id="{E474DFF7-B144-DD4C-8713-CC31AA1ADA0A}"/>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48">
              <a:extLst>
                <a:ext uri="{FF2B5EF4-FFF2-40B4-BE49-F238E27FC236}">
                  <a16:creationId xmlns:a16="http://schemas.microsoft.com/office/drawing/2014/main" id="{48C40D30-4135-594D-ABA0-97E12F07B000}"/>
                </a:ext>
              </a:extLst>
            </p:cNvPr>
            <p:cNvGrpSpPr>
              <a:grpSpLocks/>
            </p:cNvGrpSpPr>
            <p:nvPr/>
          </p:nvGrpSpPr>
          <p:grpSpPr bwMode="auto">
            <a:xfrm>
              <a:off x="12552504" y="4951179"/>
              <a:ext cx="986752" cy="182532"/>
              <a:chOff x="5893" y="3158"/>
              <a:chExt cx="466" cy="115"/>
            </a:xfrm>
          </p:grpSpPr>
          <p:sp>
            <p:nvSpPr>
              <p:cNvPr id="50" name="Rectangle 49">
                <a:extLst>
                  <a:ext uri="{FF2B5EF4-FFF2-40B4-BE49-F238E27FC236}">
                    <a16:creationId xmlns:a16="http://schemas.microsoft.com/office/drawing/2014/main" id="{D6F60393-1D8A-7A4E-982F-6064C54E87D6}"/>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0">
                <a:extLst>
                  <a:ext uri="{FF2B5EF4-FFF2-40B4-BE49-F238E27FC236}">
                    <a16:creationId xmlns:a16="http://schemas.microsoft.com/office/drawing/2014/main" id="{5B465114-BEE3-3544-BABE-9B2DFEA0AA00}"/>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2" name="Rectangle 51">
                <a:extLst>
                  <a:ext uri="{FF2B5EF4-FFF2-40B4-BE49-F238E27FC236}">
                    <a16:creationId xmlns:a16="http://schemas.microsoft.com/office/drawing/2014/main" id="{6190EF85-BA13-274E-8C24-BE228CDDCC06}"/>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52">
                <a:extLst>
                  <a:ext uri="{FF2B5EF4-FFF2-40B4-BE49-F238E27FC236}">
                    <a16:creationId xmlns:a16="http://schemas.microsoft.com/office/drawing/2014/main" id="{82C8C9F3-514D-364D-9FFD-CBE5C996210D}"/>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53">
              <a:extLst>
                <a:ext uri="{FF2B5EF4-FFF2-40B4-BE49-F238E27FC236}">
                  <a16:creationId xmlns:a16="http://schemas.microsoft.com/office/drawing/2014/main" id="{C6919B01-22AD-F34A-828C-978319D00742}"/>
                </a:ext>
              </a:extLst>
            </p:cNvPr>
            <p:cNvGrpSpPr>
              <a:grpSpLocks/>
            </p:cNvGrpSpPr>
            <p:nvPr/>
          </p:nvGrpSpPr>
          <p:grpSpPr bwMode="auto">
            <a:xfrm>
              <a:off x="12552504" y="5311482"/>
              <a:ext cx="986752" cy="182532"/>
              <a:chOff x="5893" y="3385"/>
              <a:chExt cx="466" cy="115"/>
            </a:xfrm>
          </p:grpSpPr>
          <p:sp>
            <p:nvSpPr>
              <p:cNvPr id="46" name="Rectangle 54">
                <a:extLst>
                  <a:ext uri="{FF2B5EF4-FFF2-40B4-BE49-F238E27FC236}">
                    <a16:creationId xmlns:a16="http://schemas.microsoft.com/office/drawing/2014/main" id="{265A3AE5-27AB-1745-88E1-980673B15EA8}"/>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5">
                <a:extLst>
                  <a:ext uri="{FF2B5EF4-FFF2-40B4-BE49-F238E27FC236}">
                    <a16:creationId xmlns:a16="http://schemas.microsoft.com/office/drawing/2014/main" id="{FD08B925-7547-834D-BBEA-B54FCC87C081}"/>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8" name="Rectangle 56">
                <a:extLst>
                  <a:ext uri="{FF2B5EF4-FFF2-40B4-BE49-F238E27FC236}">
                    <a16:creationId xmlns:a16="http://schemas.microsoft.com/office/drawing/2014/main" id="{87962C6A-5500-2C48-A134-8CAD29229034}"/>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7">
                <a:extLst>
                  <a:ext uri="{FF2B5EF4-FFF2-40B4-BE49-F238E27FC236}">
                    <a16:creationId xmlns:a16="http://schemas.microsoft.com/office/drawing/2014/main" id="{DCFF11E6-E95E-7A43-82E6-9417066B03A2}"/>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58">
              <a:extLst>
                <a:ext uri="{FF2B5EF4-FFF2-40B4-BE49-F238E27FC236}">
                  <a16:creationId xmlns:a16="http://schemas.microsoft.com/office/drawing/2014/main" id="{2EDE5C5F-D1CE-DE47-836F-F157E3A12410}"/>
                </a:ext>
              </a:extLst>
            </p:cNvPr>
            <p:cNvGrpSpPr>
              <a:grpSpLocks/>
            </p:cNvGrpSpPr>
            <p:nvPr/>
          </p:nvGrpSpPr>
          <p:grpSpPr bwMode="auto">
            <a:xfrm>
              <a:off x="12552504" y="5527346"/>
              <a:ext cx="986752" cy="182532"/>
              <a:chOff x="5893" y="3521"/>
              <a:chExt cx="466" cy="115"/>
            </a:xfrm>
          </p:grpSpPr>
          <p:sp>
            <p:nvSpPr>
              <p:cNvPr id="42" name="Rectangle 59">
                <a:extLst>
                  <a:ext uri="{FF2B5EF4-FFF2-40B4-BE49-F238E27FC236}">
                    <a16:creationId xmlns:a16="http://schemas.microsoft.com/office/drawing/2014/main" id="{3CAE60EF-6238-9144-B8A9-AA147BC274AB}"/>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0">
                <a:extLst>
                  <a:ext uri="{FF2B5EF4-FFF2-40B4-BE49-F238E27FC236}">
                    <a16:creationId xmlns:a16="http://schemas.microsoft.com/office/drawing/2014/main" id="{99824DCE-C3E6-E54F-A643-8D39EE9A07FE}"/>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4" name="Rectangle 61">
                <a:extLst>
                  <a:ext uri="{FF2B5EF4-FFF2-40B4-BE49-F238E27FC236}">
                    <a16:creationId xmlns:a16="http://schemas.microsoft.com/office/drawing/2014/main" id="{9A8EAFD5-B6B7-2D4F-B9A5-E405C654F662}"/>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62">
                <a:extLst>
                  <a:ext uri="{FF2B5EF4-FFF2-40B4-BE49-F238E27FC236}">
                    <a16:creationId xmlns:a16="http://schemas.microsoft.com/office/drawing/2014/main" id="{6F047F11-1CFC-5441-8495-FCDB4D1C371D}"/>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63">
              <a:extLst>
                <a:ext uri="{FF2B5EF4-FFF2-40B4-BE49-F238E27FC236}">
                  <a16:creationId xmlns:a16="http://schemas.microsoft.com/office/drawing/2014/main" id="{FEB85963-0D08-5745-8BC0-A91B3D328826}"/>
                </a:ext>
              </a:extLst>
            </p:cNvPr>
            <p:cNvGrpSpPr>
              <a:grpSpLocks/>
            </p:cNvGrpSpPr>
            <p:nvPr/>
          </p:nvGrpSpPr>
          <p:grpSpPr bwMode="auto">
            <a:xfrm>
              <a:off x="12552504" y="5743210"/>
              <a:ext cx="986752" cy="182532"/>
              <a:chOff x="5893" y="3657"/>
              <a:chExt cx="466" cy="115"/>
            </a:xfrm>
          </p:grpSpPr>
          <p:sp>
            <p:nvSpPr>
              <p:cNvPr id="38" name="Rectangle 64">
                <a:extLst>
                  <a:ext uri="{FF2B5EF4-FFF2-40B4-BE49-F238E27FC236}">
                    <a16:creationId xmlns:a16="http://schemas.microsoft.com/office/drawing/2014/main" id="{69049AF3-D640-F84D-901D-06FDB1306B8C}"/>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5">
                <a:extLst>
                  <a:ext uri="{FF2B5EF4-FFF2-40B4-BE49-F238E27FC236}">
                    <a16:creationId xmlns:a16="http://schemas.microsoft.com/office/drawing/2014/main" id="{89E02965-8881-C74B-B995-B3CE7F9F89E1}"/>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0" name="Rectangle 66">
                <a:extLst>
                  <a:ext uri="{FF2B5EF4-FFF2-40B4-BE49-F238E27FC236}">
                    <a16:creationId xmlns:a16="http://schemas.microsoft.com/office/drawing/2014/main" id="{00F957D4-2DCE-0740-8D56-067B251970A7}"/>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7">
                <a:extLst>
                  <a:ext uri="{FF2B5EF4-FFF2-40B4-BE49-F238E27FC236}">
                    <a16:creationId xmlns:a16="http://schemas.microsoft.com/office/drawing/2014/main" id="{89B3EE39-CF6E-3948-8D89-C4DAF884FB83}"/>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68">
              <a:extLst>
                <a:ext uri="{FF2B5EF4-FFF2-40B4-BE49-F238E27FC236}">
                  <a16:creationId xmlns:a16="http://schemas.microsoft.com/office/drawing/2014/main" id="{7D1F0C92-68BE-FE42-B130-28A350EF187D}"/>
                </a:ext>
              </a:extLst>
            </p:cNvPr>
            <p:cNvGrpSpPr>
              <a:grpSpLocks/>
            </p:cNvGrpSpPr>
            <p:nvPr/>
          </p:nvGrpSpPr>
          <p:grpSpPr bwMode="auto">
            <a:xfrm>
              <a:off x="12552504" y="6103513"/>
              <a:ext cx="986752" cy="182532"/>
              <a:chOff x="5893" y="3884"/>
              <a:chExt cx="466" cy="115"/>
            </a:xfrm>
          </p:grpSpPr>
          <p:sp>
            <p:nvSpPr>
              <p:cNvPr id="34" name="Rectangle 69">
                <a:extLst>
                  <a:ext uri="{FF2B5EF4-FFF2-40B4-BE49-F238E27FC236}">
                    <a16:creationId xmlns:a16="http://schemas.microsoft.com/office/drawing/2014/main" id="{EF986144-959C-2D4C-BCF8-623EB8770DC9}"/>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0">
                <a:extLst>
                  <a:ext uri="{FF2B5EF4-FFF2-40B4-BE49-F238E27FC236}">
                    <a16:creationId xmlns:a16="http://schemas.microsoft.com/office/drawing/2014/main" id="{3D918346-4BBC-8F46-986F-A8DBC8498230}"/>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6" name="Rectangle 71">
                <a:extLst>
                  <a:ext uri="{FF2B5EF4-FFF2-40B4-BE49-F238E27FC236}">
                    <a16:creationId xmlns:a16="http://schemas.microsoft.com/office/drawing/2014/main" id="{5938AD89-E0B9-5145-AA2D-1E5AFE363249}"/>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72">
                <a:extLst>
                  <a:ext uri="{FF2B5EF4-FFF2-40B4-BE49-F238E27FC236}">
                    <a16:creationId xmlns:a16="http://schemas.microsoft.com/office/drawing/2014/main" id="{2518C41F-36D0-B049-B32E-D48F8C1A3831}"/>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4" name="Group 73">
              <a:extLst>
                <a:ext uri="{FF2B5EF4-FFF2-40B4-BE49-F238E27FC236}">
                  <a16:creationId xmlns:a16="http://schemas.microsoft.com/office/drawing/2014/main" id="{D5F24B98-B7D8-934F-A72D-568B2F6B5F4B}"/>
                </a:ext>
              </a:extLst>
            </p:cNvPr>
            <p:cNvGrpSpPr>
              <a:grpSpLocks/>
            </p:cNvGrpSpPr>
            <p:nvPr/>
          </p:nvGrpSpPr>
          <p:grpSpPr bwMode="auto">
            <a:xfrm>
              <a:off x="12552504" y="6328901"/>
              <a:ext cx="986752" cy="182532"/>
              <a:chOff x="5893" y="4026"/>
              <a:chExt cx="466" cy="115"/>
            </a:xfrm>
          </p:grpSpPr>
          <p:sp>
            <p:nvSpPr>
              <p:cNvPr id="30" name="Rectangle 74">
                <a:extLst>
                  <a:ext uri="{FF2B5EF4-FFF2-40B4-BE49-F238E27FC236}">
                    <a16:creationId xmlns:a16="http://schemas.microsoft.com/office/drawing/2014/main" id="{F29804E2-03E8-EC4E-98B0-BF28CC75D036}"/>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5">
                <a:extLst>
                  <a:ext uri="{FF2B5EF4-FFF2-40B4-BE49-F238E27FC236}">
                    <a16:creationId xmlns:a16="http://schemas.microsoft.com/office/drawing/2014/main" id="{8678AE21-1C2A-EE4D-826B-A50E817EFF28}"/>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2" name="Rectangle 76">
                <a:extLst>
                  <a:ext uri="{FF2B5EF4-FFF2-40B4-BE49-F238E27FC236}">
                    <a16:creationId xmlns:a16="http://schemas.microsoft.com/office/drawing/2014/main" id="{238135FC-5F93-0A49-9F49-09A0A6CFF62B}"/>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7">
                <a:extLst>
                  <a:ext uri="{FF2B5EF4-FFF2-40B4-BE49-F238E27FC236}">
                    <a16:creationId xmlns:a16="http://schemas.microsoft.com/office/drawing/2014/main" id="{CD1DBB08-B877-274B-9A0E-5327D459B9A0}"/>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5" name="Group 78">
              <a:extLst>
                <a:ext uri="{FF2B5EF4-FFF2-40B4-BE49-F238E27FC236}">
                  <a16:creationId xmlns:a16="http://schemas.microsoft.com/office/drawing/2014/main" id="{B6C17DFA-90DC-8348-AE2E-78A41C4C5C59}"/>
                </a:ext>
              </a:extLst>
            </p:cNvPr>
            <p:cNvGrpSpPr>
              <a:grpSpLocks/>
            </p:cNvGrpSpPr>
            <p:nvPr/>
          </p:nvGrpSpPr>
          <p:grpSpPr bwMode="auto">
            <a:xfrm>
              <a:off x="12552504" y="6552703"/>
              <a:ext cx="986752" cy="182532"/>
              <a:chOff x="5893" y="4167"/>
              <a:chExt cx="466" cy="115"/>
            </a:xfrm>
          </p:grpSpPr>
          <p:sp>
            <p:nvSpPr>
              <p:cNvPr id="26" name="Rectangle 79">
                <a:extLst>
                  <a:ext uri="{FF2B5EF4-FFF2-40B4-BE49-F238E27FC236}">
                    <a16:creationId xmlns:a16="http://schemas.microsoft.com/office/drawing/2014/main" id="{D678BC85-0A2D-6740-8D59-D869E47DBF36}"/>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0">
                <a:extLst>
                  <a:ext uri="{FF2B5EF4-FFF2-40B4-BE49-F238E27FC236}">
                    <a16:creationId xmlns:a16="http://schemas.microsoft.com/office/drawing/2014/main" id="{6439C2B1-26E6-FE4D-BE8B-9E4A7D9FA053}"/>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8" name="Rectangle 81">
                <a:extLst>
                  <a:ext uri="{FF2B5EF4-FFF2-40B4-BE49-F238E27FC236}">
                    <a16:creationId xmlns:a16="http://schemas.microsoft.com/office/drawing/2014/main" id="{7ADC9F5B-C0B8-D049-BD1F-E5910DB3D59E}"/>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82">
                <a:extLst>
                  <a:ext uri="{FF2B5EF4-FFF2-40B4-BE49-F238E27FC236}">
                    <a16:creationId xmlns:a16="http://schemas.microsoft.com/office/drawing/2014/main" id="{78D67257-C323-0544-B981-F991E4E519B4}"/>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8" name="Rectangle 83">
            <a:extLst>
              <a:ext uri="{FF2B5EF4-FFF2-40B4-BE49-F238E27FC236}">
                <a16:creationId xmlns:a16="http://schemas.microsoft.com/office/drawing/2014/main" id="{2A270F8C-D026-194A-8D48-8C6FD4B65A4C}"/>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9" name="Rectangle 84">
            <a:extLst>
              <a:ext uri="{FF2B5EF4-FFF2-40B4-BE49-F238E27FC236}">
                <a16:creationId xmlns:a16="http://schemas.microsoft.com/office/drawing/2014/main" id="{E4DB63D4-8D72-7F47-B704-41021C5803C8}"/>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1203883842"/>
      </p:ext>
    </p:extLst>
  </p:cSld>
  <p:clrMap bg1="lt1" tx1="dk1" bg2="lt2" tx2="dk2" accent1="accent1" accent2="accent2" accent3="accent3" accent4="accent4" accent5="accent5" accent6="accent6" hlink="hlink" folHlink="folHlink"/>
  <p:sldLayoutIdLst>
    <p:sldLayoutId id="2147483906" r:id="rId1"/>
    <p:sldLayoutId id="2147483915" r:id="rId2"/>
    <p:sldLayoutId id="2147483919" r:id="rId3"/>
    <p:sldLayoutId id="2147483920" r:id="rId4"/>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1" fontAlgn="base" hangingPunct="1">
        <a:spcBef>
          <a:spcPct val="0"/>
        </a:spcBef>
        <a:spcAft>
          <a:spcPct val="0"/>
        </a:spcAft>
        <a:defRPr sz="3199" b="1">
          <a:solidFill>
            <a:srgbClr val="990000"/>
          </a:solidFill>
          <a:latin typeface="+mj-lt"/>
          <a:ea typeface="+mj-ea"/>
          <a:cs typeface="+mj-cs"/>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p:titleStyle>
    <p:bodyStyle>
      <a:lvl1pPr marL="342639" indent="-342639" algn="l" rtl="0" eaLnBrk="1" fontAlgn="base" hangingPunct="1">
        <a:spcBef>
          <a:spcPct val="20000"/>
        </a:spcBef>
        <a:spcAft>
          <a:spcPct val="0"/>
        </a:spcAft>
        <a:buClr>
          <a:srgbClr val="990000"/>
        </a:buClr>
        <a:buChar char="•"/>
        <a:defRPr sz="2399" b="1">
          <a:solidFill>
            <a:schemeClr val="tx1"/>
          </a:solidFill>
          <a:latin typeface="+mn-lt"/>
          <a:ea typeface="+mn-ea"/>
          <a:cs typeface="+mn-cs"/>
        </a:defRPr>
      </a:lvl1pPr>
      <a:lvl2pPr marL="742387" indent="-285534" algn="l" rtl="0" eaLnBrk="1" fontAlgn="base" hangingPunct="1">
        <a:spcBef>
          <a:spcPct val="20000"/>
        </a:spcBef>
        <a:spcAft>
          <a:spcPct val="0"/>
        </a:spcAft>
        <a:buFont typeface="Arial" charset="0"/>
        <a:buChar char="›"/>
        <a:defRPr sz="1999">
          <a:solidFill>
            <a:schemeClr val="tx1"/>
          </a:solidFill>
          <a:latin typeface="+mn-lt"/>
          <a:ea typeface="+mn-ea"/>
          <a:cs typeface="+mn-cs"/>
        </a:defRPr>
      </a:lvl2pPr>
      <a:lvl3pPr marL="1142134" indent="-228427" algn="l" rtl="0" eaLnBrk="1" fontAlgn="base" hangingPunct="1">
        <a:spcBef>
          <a:spcPct val="20000"/>
        </a:spcBef>
        <a:spcAft>
          <a:spcPct val="0"/>
        </a:spcAft>
        <a:buFont typeface="FrutigerNext LT Medium" pitchFamily="34" charset="0"/>
        <a:buChar char="»"/>
        <a:defRPr>
          <a:solidFill>
            <a:schemeClr val="tx1"/>
          </a:solidFill>
          <a:latin typeface="+mn-lt"/>
          <a:ea typeface="+mn-ea"/>
          <a:cs typeface="+mn-cs"/>
        </a:defRPr>
      </a:lvl3pPr>
      <a:lvl4pPr marL="1598987" indent="-228427" algn="l" rtl="0" eaLnBrk="1" fontAlgn="base" hangingPunct="1">
        <a:spcBef>
          <a:spcPct val="20000"/>
        </a:spcBef>
        <a:spcAft>
          <a:spcPct val="0"/>
        </a:spcAft>
        <a:buChar char="–"/>
        <a:defRPr sz="1599">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9pPr>
    </p:bodyStyle>
    <p:otherStyle>
      <a:defPPr>
        <a:defRPr lang="zh-CN"/>
      </a:defPPr>
      <a:lvl1pPr marL="0" algn="l" defTabSz="913707" rtl="0" eaLnBrk="1" latinLnBrk="0" hangingPunct="1">
        <a:defRPr sz="1733" kern="1200">
          <a:solidFill>
            <a:schemeClr val="tx1"/>
          </a:solidFill>
          <a:latin typeface="+mn-lt"/>
          <a:ea typeface="+mn-ea"/>
          <a:cs typeface="+mn-cs"/>
        </a:defRPr>
      </a:lvl1pPr>
      <a:lvl2pPr marL="456854" algn="l" defTabSz="913707" rtl="0" eaLnBrk="1" latinLnBrk="0" hangingPunct="1">
        <a:defRPr sz="1733" kern="1200">
          <a:solidFill>
            <a:schemeClr val="tx1"/>
          </a:solidFill>
          <a:latin typeface="+mn-lt"/>
          <a:ea typeface="+mn-ea"/>
          <a:cs typeface="+mn-cs"/>
        </a:defRPr>
      </a:lvl2pPr>
      <a:lvl3pPr marL="913707" algn="l" defTabSz="913707" rtl="0" eaLnBrk="1" latinLnBrk="0" hangingPunct="1">
        <a:defRPr sz="1733" kern="1200">
          <a:solidFill>
            <a:schemeClr val="tx1"/>
          </a:solidFill>
          <a:latin typeface="+mn-lt"/>
          <a:ea typeface="+mn-ea"/>
          <a:cs typeface="+mn-cs"/>
        </a:defRPr>
      </a:lvl3pPr>
      <a:lvl4pPr marL="1370561" algn="l" defTabSz="913707" rtl="0" eaLnBrk="1" latinLnBrk="0" hangingPunct="1">
        <a:defRPr sz="1733" kern="1200">
          <a:solidFill>
            <a:schemeClr val="tx1"/>
          </a:solidFill>
          <a:latin typeface="+mn-lt"/>
          <a:ea typeface="+mn-ea"/>
          <a:cs typeface="+mn-cs"/>
        </a:defRPr>
      </a:lvl4pPr>
      <a:lvl5pPr marL="1827414" algn="l" defTabSz="913707" rtl="0" eaLnBrk="1" latinLnBrk="0" hangingPunct="1">
        <a:defRPr sz="1733" kern="1200">
          <a:solidFill>
            <a:schemeClr val="tx1"/>
          </a:solidFill>
          <a:latin typeface="+mn-lt"/>
          <a:ea typeface="+mn-ea"/>
          <a:cs typeface="+mn-cs"/>
        </a:defRPr>
      </a:lvl5pPr>
      <a:lvl6pPr marL="2284268" algn="l" defTabSz="913707" rtl="0" eaLnBrk="1" latinLnBrk="0" hangingPunct="1">
        <a:defRPr sz="1733" kern="1200">
          <a:solidFill>
            <a:schemeClr val="tx1"/>
          </a:solidFill>
          <a:latin typeface="+mn-lt"/>
          <a:ea typeface="+mn-ea"/>
          <a:cs typeface="+mn-cs"/>
        </a:defRPr>
      </a:lvl6pPr>
      <a:lvl7pPr marL="2741120" algn="l" defTabSz="913707" rtl="0" eaLnBrk="1" latinLnBrk="0" hangingPunct="1">
        <a:defRPr sz="1733" kern="1200">
          <a:solidFill>
            <a:schemeClr val="tx1"/>
          </a:solidFill>
          <a:latin typeface="+mn-lt"/>
          <a:ea typeface="+mn-ea"/>
          <a:cs typeface="+mn-cs"/>
        </a:defRPr>
      </a:lvl7pPr>
      <a:lvl8pPr marL="3197974" algn="l" defTabSz="913707" rtl="0" eaLnBrk="1" latinLnBrk="0" hangingPunct="1">
        <a:defRPr sz="1733" kern="1200">
          <a:solidFill>
            <a:schemeClr val="tx1"/>
          </a:solidFill>
          <a:latin typeface="+mn-lt"/>
          <a:ea typeface="+mn-ea"/>
          <a:cs typeface="+mn-cs"/>
        </a:defRPr>
      </a:lvl8pPr>
      <a:lvl9pPr marL="3654826" algn="l" defTabSz="913707" rtl="0" eaLnBrk="1" latinLnBrk="0" hangingPunct="1">
        <a:defRPr sz="1733"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384056"/>
        </a:solidFill>
        <a:effectLst/>
      </p:bgPr>
    </p:bg>
    <p:spTree>
      <p:nvGrpSpPr>
        <p:cNvPr id="1" name=""/>
        <p:cNvGrpSpPr/>
        <p:nvPr/>
      </p:nvGrpSpPr>
      <p:grpSpPr>
        <a:xfrm>
          <a:off x="0" y="0"/>
          <a:ext cx="0" cy="0"/>
          <a:chOff x="0" y="0"/>
          <a:chExt cx="0" cy="0"/>
        </a:xfrm>
      </p:grpSpPr>
      <p:sp>
        <p:nvSpPr>
          <p:cNvPr id="8" name="TextBox 2">
            <a:extLst>
              <a:ext uri="{FF2B5EF4-FFF2-40B4-BE49-F238E27FC236}">
                <a16:creationId xmlns:a16="http://schemas.microsoft.com/office/drawing/2014/main" id="{6785A3D6-1271-D247-9E96-1B376F4BE7BE}"/>
              </a:ext>
            </a:extLst>
          </p:cNvPr>
          <p:cNvSpPr txBox="1"/>
          <p:nvPr userDrawn="1"/>
        </p:nvSpPr>
        <p:spPr>
          <a:xfrm>
            <a:off x="575780" y="6308432"/>
            <a:ext cx="2930313"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Ascend &amp;</a:t>
            </a:r>
            <a:r>
              <a:rPr lang="zh-CN" alt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MindSpore</a:t>
            </a:r>
            <a:endPar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TextBox 3">
            <a:extLst>
              <a:ext uri="{FF2B5EF4-FFF2-40B4-BE49-F238E27FC236}">
                <a16:creationId xmlns:a16="http://schemas.microsoft.com/office/drawing/2014/main" id="{EABEE2EE-BF4D-7A4A-B3C6-9E47668CCD98}"/>
              </a:ext>
            </a:extLst>
          </p:cNvPr>
          <p:cNvSpPr txBox="1"/>
          <p:nvPr userDrawn="1"/>
        </p:nvSpPr>
        <p:spPr>
          <a:xfrm>
            <a:off x="374093"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chemeClr val="bg1"/>
                </a:solidFill>
                <a:latin typeface="微软雅黑" panose="020B0503020204020204" pitchFamily="34" charset="-122"/>
                <a:ea typeface="微软雅黑" panose="020B0503020204020204" pitchFamily="34" charset="-122"/>
                <a:cs typeface="Arial" panose="020B0604020202020204" pitchFamily="34" charset="0"/>
              </a:rPr>
              <a:pPr defTabSz="890204" fontAlgn="auto">
                <a:spcBef>
                  <a:spcPts val="0"/>
                </a:spcBef>
                <a:spcAft>
                  <a:spcPts val="0"/>
                </a:spcAft>
                <a:defRPr/>
              </a:pPr>
              <a:t>‹#›</a:t>
            </a:fld>
            <a:endParaRPr lang="en-US" sz="974"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0" name="副标题 2">
            <a:extLst>
              <a:ext uri="{FF2B5EF4-FFF2-40B4-BE49-F238E27FC236}">
                <a16:creationId xmlns:a16="http://schemas.microsoft.com/office/drawing/2014/main" id="{534B911D-B772-C047-B4A8-784442DDFD3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solidFill>
                <a:latin typeface="Microsoft YaHei" panose="020B0503020204020204" pitchFamily="34" charset="-122"/>
                <a:ea typeface="Microsoft YaHei" panose="020B0503020204020204" pitchFamily="34" charset="-122"/>
                <a:hlinkClick r:id="rId3">
                  <a:extLst>
                    <a:ext uri="{A12FA001-AC4F-418D-AE19-62706E023703}">
                      <ahyp:hlinkClr xmlns:ahyp="http://schemas.microsoft.com/office/drawing/2018/hyperlinkcolor" val="tx"/>
                    </a:ext>
                  </a:extLst>
                </a:hlinkClick>
              </a:rPr>
              <a:t>www.hiascend.com</a:t>
            </a:r>
            <a:endParaRPr lang="en-US" altLang="zh-CN" sz="1333" b="0" dirty="0">
              <a:solidFill>
                <a:schemeClr val="bg1"/>
              </a:solidFill>
              <a:latin typeface="Microsoft YaHei" panose="020B0503020204020204" pitchFamily="34" charset="-122"/>
              <a:ea typeface="Microsoft YaHei" panose="020B0503020204020204" pitchFamily="34" charset="-122"/>
            </a:endParaRPr>
          </a:p>
          <a:p>
            <a:pPr marL="0" indent="0" algn="ctr">
              <a:buFontTx/>
              <a:buNone/>
              <a:defRPr/>
            </a:pPr>
            <a:r>
              <a:rPr lang="en-US" altLang="zh-CN" sz="1333" b="0" dirty="0">
                <a:solidFill>
                  <a:schemeClr val="bg1"/>
                </a:solidFill>
                <a:latin typeface="Microsoft YaHei" panose="020B0503020204020204" pitchFamily="34" charset="-122"/>
                <a:ea typeface="Microsoft YaHei" panose="020B0503020204020204" pitchFamily="34" charset="-122"/>
                <a:hlinkClick r:id="rId4">
                  <a:extLst>
                    <a:ext uri="{A12FA001-AC4F-418D-AE19-62706E023703}">
                      <ahyp:hlinkClr xmlns:ahyp="http://schemas.microsoft.com/office/drawing/2018/hyperlinkcolor" val="tx"/>
                    </a:ext>
                  </a:extLst>
                </a:hlinkClick>
              </a:rPr>
              <a:t>www.mindspore.cn</a:t>
            </a:r>
            <a:endParaRPr lang="en-US" altLang="zh-CN" sz="1333" b="0" dirty="0">
              <a:solidFill>
                <a:schemeClr val="bg1"/>
              </a:solidFill>
              <a:latin typeface="Microsoft YaHei" panose="020B0503020204020204" pitchFamily="34" charset="-122"/>
              <a:ea typeface="Microsoft YaHei" panose="020B0503020204020204" pitchFamily="34" charset="-122"/>
            </a:endParaRPr>
          </a:p>
        </p:txBody>
      </p:sp>
      <p:sp>
        <p:nvSpPr>
          <p:cNvPr id="5" name="Rectangle 15">
            <a:extLst>
              <a:ext uri="{FF2B5EF4-FFF2-40B4-BE49-F238E27FC236}">
                <a16:creationId xmlns:a16="http://schemas.microsoft.com/office/drawing/2014/main" id="{3355B0D4-6846-924B-AA9C-99607253013E}"/>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6" name="组合 5">
            <a:extLst>
              <a:ext uri="{FF2B5EF4-FFF2-40B4-BE49-F238E27FC236}">
                <a16:creationId xmlns:a16="http://schemas.microsoft.com/office/drawing/2014/main" id="{9871FFDD-6432-E240-A6DA-1B216C356679}"/>
              </a:ext>
            </a:extLst>
          </p:cNvPr>
          <p:cNvGrpSpPr/>
          <p:nvPr userDrawn="1"/>
        </p:nvGrpSpPr>
        <p:grpSpPr>
          <a:xfrm>
            <a:off x="12438524" y="3358802"/>
            <a:ext cx="1214711" cy="3499198"/>
            <a:chOff x="12438524" y="3358802"/>
            <a:chExt cx="1214711" cy="3499198"/>
          </a:xfrm>
        </p:grpSpPr>
        <p:sp>
          <p:nvSpPr>
            <p:cNvPr id="7" name="矩形 6">
              <a:extLst>
                <a:ext uri="{FF2B5EF4-FFF2-40B4-BE49-F238E27FC236}">
                  <a16:creationId xmlns:a16="http://schemas.microsoft.com/office/drawing/2014/main" id="{A32762DD-A13D-5445-9685-41B4DCE168AB}"/>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1" name="Group 18">
              <a:extLst>
                <a:ext uri="{FF2B5EF4-FFF2-40B4-BE49-F238E27FC236}">
                  <a16:creationId xmlns:a16="http://schemas.microsoft.com/office/drawing/2014/main" id="{4AEA648F-58C8-1047-A1AF-A32C632845BA}"/>
                </a:ext>
              </a:extLst>
            </p:cNvPr>
            <p:cNvGrpSpPr>
              <a:grpSpLocks/>
            </p:cNvGrpSpPr>
            <p:nvPr/>
          </p:nvGrpSpPr>
          <p:grpSpPr bwMode="auto">
            <a:xfrm>
              <a:off x="12552504" y="3727418"/>
              <a:ext cx="986752" cy="182532"/>
              <a:chOff x="5893" y="2387"/>
              <a:chExt cx="466" cy="115"/>
            </a:xfrm>
          </p:grpSpPr>
          <p:sp>
            <p:nvSpPr>
              <p:cNvPr id="72" name="Rectangle 19">
                <a:extLst>
                  <a:ext uri="{FF2B5EF4-FFF2-40B4-BE49-F238E27FC236}">
                    <a16:creationId xmlns:a16="http://schemas.microsoft.com/office/drawing/2014/main" id="{16DAECD4-EFBF-474C-9A0F-358CF912C309}"/>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0">
                <a:extLst>
                  <a:ext uri="{FF2B5EF4-FFF2-40B4-BE49-F238E27FC236}">
                    <a16:creationId xmlns:a16="http://schemas.microsoft.com/office/drawing/2014/main" id="{CDB54574-D1F2-7E4A-9FC2-1C7AD380EEB5}"/>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1">
                <a:extLst>
                  <a:ext uri="{FF2B5EF4-FFF2-40B4-BE49-F238E27FC236}">
                    <a16:creationId xmlns:a16="http://schemas.microsoft.com/office/drawing/2014/main" id="{1D9E17C3-90E4-7649-B27A-BA4C3C5C05B5}"/>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2">
                <a:extLst>
                  <a:ext uri="{FF2B5EF4-FFF2-40B4-BE49-F238E27FC236}">
                    <a16:creationId xmlns:a16="http://schemas.microsoft.com/office/drawing/2014/main" id="{1E0D0851-FABF-A24F-8902-CFC9EFE2B256}"/>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23">
              <a:extLst>
                <a:ext uri="{FF2B5EF4-FFF2-40B4-BE49-F238E27FC236}">
                  <a16:creationId xmlns:a16="http://schemas.microsoft.com/office/drawing/2014/main" id="{1F001566-E2EE-C748-B643-DC71C04B8296}"/>
                </a:ext>
              </a:extLst>
            </p:cNvPr>
            <p:cNvGrpSpPr>
              <a:grpSpLocks/>
            </p:cNvGrpSpPr>
            <p:nvPr/>
          </p:nvGrpSpPr>
          <p:grpSpPr bwMode="auto">
            <a:xfrm>
              <a:off x="12552504" y="3943282"/>
              <a:ext cx="986752" cy="182532"/>
              <a:chOff x="5893" y="2523"/>
              <a:chExt cx="466" cy="115"/>
            </a:xfrm>
          </p:grpSpPr>
          <p:sp>
            <p:nvSpPr>
              <p:cNvPr id="68" name="Rectangle 24">
                <a:extLst>
                  <a:ext uri="{FF2B5EF4-FFF2-40B4-BE49-F238E27FC236}">
                    <a16:creationId xmlns:a16="http://schemas.microsoft.com/office/drawing/2014/main" id="{410F3824-FCF7-F04E-A1AB-F4754391E48C}"/>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25">
                <a:extLst>
                  <a:ext uri="{FF2B5EF4-FFF2-40B4-BE49-F238E27FC236}">
                    <a16:creationId xmlns:a16="http://schemas.microsoft.com/office/drawing/2014/main" id="{98C45CA8-CF88-9E43-A2EB-FBAF0D6DA84E}"/>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26">
                <a:extLst>
                  <a:ext uri="{FF2B5EF4-FFF2-40B4-BE49-F238E27FC236}">
                    <a16:creationId xmlns:a16="http://schemas.microsoft.com/office/drawing/2014/main" id="{CF33E281-A40D-DA43-A313-57A13192C984}"/>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7">
                <a:extLst>
                  <a:ext uri="{FF2B5EF4-FFF2-40B4-BE49-F238E27FC236}">
                    <a16:creationId xmlns:a16="http://schemas.microsoft.com/office/drawing/2014/main" id="{7D2AEC8B-63C0-304C-A190-9CA72D7A0749}"/>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28">
              <a:extLst>
                <a:ext uri="{FF2B5EF4-FFF2-40B4-BE49-F238E27FC236}">
                  <a16:creationId xmlns:a16="http://schemas.microsoft.com/office/drawing/2014/main" id="{0C596433-8603-F24C-AEBC-D056413665F7}"/>
                </a:ext>
              </a:extLst>
            </p:cNvPr>
            <p:cNvGrpSpPr>
              <a:grpSpLocks/>
            </p:cNvGrpSpPr>
            <p:nvPr/>
          </p:nvGrpSpPr>
          <p:grpSpPr bwMode="auto">
            <a:xfrm>
              <a:off x="12552504" y="4159146"/>
              <a:ext cx="986752" cy="182532"/>
              <a:chOff x="5893" y="2659"/>
              <a:chExt cx="466" cy="115"/>
            </a:xfrm>
          </p:grpSpPr>
          <p:sp>
            <p:nvSpPr>
              <p:cNvPr id="64" name="Rectangle 29">
                <a:extLst>
                  <a:ext uri="{FF2B5EF4-FFF2-40B4-BE49-F238E27FC236}">
                    <a16:creationId xmlns:a16="http://schemas.microsoft.com/office/drawing/2014/main" id="{163DC086-4FD6-B949-B16E-D00693AAE447}"/>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0">
                <a:extLst>
                  <a:ext uri="{FF2B5EF4-FFF2-40B4-BE49-F238E27FC236}">
                    <a16:creationId xmlns:a16="http://schemas.microsoft.com/office/drawing/2014/main" id="{D4393B97-292F-F048-A775-5C8CC1D06D96}"/>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1">
                <a:extLst>
                  <a:ext uri="{FF2B5EF4-FFF2-40B4-BE49-F238E27FC236}">
                    <a16:creationId xmlns:a16="http://schemas.microsoft.com/office/drawing/2014/main" id="{F9ACC9AA-A151-BB47-B95E-BD1794FF118A}"/>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2">
                <a:extLst>
                  <a:ext uri="{FF2B5EF4-FFF2-40B4-BE49-F238E27FC236}">
                    <a16:creationId xmlns:a16="http://schemas.microsoft.com/office/drawing/2014/main" id="{BDBC2EEE-6947-6242-AA85-D27943ABF759}"/>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33">
              <a:extLst>
                <a:ext uri="{FF2B5EF4-FFF2-40B4-BE49-F238E27FC236}">
                  <a16:creationId xmlns:a16="http://schemas.microsoft.com/office/drawing/2014/main" id="{6CB4D485-15B4-7248-93DE-47357A9A3405}"/>
                </a:ext>
              </a:extLst>
            </p:cNvPr>
            <p:cNvGrpSpPr>
              <a:grpSpLocks/>
            </p:cNvGrpSpPr>
            <p:nvPr/>
          </p:nvGrpSpPr>
          <p:grpSpPr bwMode="auto">
            <a:xfrm>
              <a:off x="12552504" y="3511551"/>
              <a:ext cx="986752" cy="188882"/>
              <a:chOff x="5893" y="2251"/>
              <a:chExt cx="466" cy="119"/>
            </a:xfrm>
          </p:grpSpPr>
          <p:sp>
            <p:nvSpPr>
              <p:cNvPr id="60" name="Rectangle 34">
                <a:extLst>
                  <a:ext uri="{FF2B5EF4-FFF2-40B4-BE49-F238E27FC236}">
                    <a16:creationId xmlns:a16="http://schemas.microsoft.com/office/drawing/2014/main" id="{17E7BDFE-F5AE-2546-80F1-6D3A420E5909}"/>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35">
                <a:extLst>
                  <a:ext uri="{FF2B5EF4-FFF2-40B4-BE49-F238E27FC236}">
                    <a16:creationId xmlns:a16="http://schemas.microsoft.com/office/drawing/2014/main" id="{27CBD566-8C0A-0D43-838D-ACD3A1C4841E}"/>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36">
                <a:extLst>
                  <a:ext uri="{FF2B5EF4-FFF2-40B4-BE49-F238E27FC236}">
                    <a16:creationId xmlns:a16="http://schemas.microsoft.com/office/drawing/2014/main" id="{AD1533C6-7181-0B40-AA93-DF9FA720F836}"/>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7">
                <a:extLst>
                  <a:ext uri="{FF2B5EF4-FFF2-40B4-BE49-F238E27FC236}">
                    <a16:creationId xmlns:a16="http://schemas.microsoft.com/office/drawing/2014/main" id="{0AD3C1B9-C92D-BB46-B25C-33947C6406CE}"/>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38">
              <a:extLst>
                <a:ext uri="{FF2B5EF4-FFF2-40B4-BE49-F238E27FC236}">
                  <a16:creationId xmlns:a16="http://schemas.microsoft.com/office/drawing/2014/main" id="{4A756452-635E-CC4E-B0D8-F467590AD7A5}"/>
                </a:ext>
              </a:extLst>
            </p:cNvPr>
            <p:cNvGrpSpPr>
              <a:grpSpLocks/>
            </p:cNvGrpSpPr>
            <p:nvPr/>
          </p:nvGrpSpPr>
          <p:grpSpPr bwMode="auto">
            <a:xfrm>
              <a:off x="12552504" y="4519449"/>
              <a:ext cx="986752" cy="182532"/>
              <a:chOff x="5893" y="2886"/>
              <a:chExt cx="466" cy="115"/>
            </a:xfrm>
          </p:grpSpPr>
          <p:sp>
            <p:nvSpPr>
              <p:cNvPr id="56" name="Rectangle 39">
                <a:extLst>
                  <a:ext uri="{FF2B5EF4-FFF2-40B4-BE49-F238E27FC236}">
                    <a16:creationId xmlns:a16="http://schemas.microsoft.com/office/drawing/2014/main" id="{107637FE-00CE-A44F-A5EA-FA149E6AE9A7}"/>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0">
                <a:extLst>
                  <a:ext uri="{FF2B5EF4-FFF2-40B4-BE49-F238E27FC236}">
                    <a16:creationId xmlns:a16="http://schemas.microsoft.com/office/drawing/2014/main" id="{B82B564F-B2F3-BC41-B78F-9EC516DDDF6C}"/>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1">
                <a:extLst>
                  <a:ext uri="{FF2B5EF4-FFF2-40B4-BE49-F238E27FC236}">
                    <a16:creationId xmlns:a16="http://schemas.microsoft.com/office/drawing/2014/main" id="{470DDBB4-E781-4E45-9C2A-64EBBFFD4E8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2">
                <a:extLst>
                  <a:ext uri="{FF2B5EF4-FFF2-40B4-BE49-F238E27FC236}">
                    <a16:creationId xmlns:a16="http://schemas.microsoft.com/office/drawing/2014/main" id="{A7A4D643-CAD2-F54C-80D4-1C8C43B1B270}"/>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43">
              <a:extLst>
                <a:ext uri="{FF2B5EF4-FFF2-40B4-BE49-F238E27FC236}">
                  <a16:creationId xmlns:a16="http://schemas.microsoft.com/office/drawing/2014/main" id="{3A0837DC-29F2-4F46-9E11-29C20DB559B0}"/>
                </a:ext>
              </a:extLst>
            </p:cNvPr>
            <p:cNvGrpSpPr>
              <a:grpSpLocks/>
            </p:cNvGrpSpPr>
            <p:nvPr/>
          </p:nvGrpSpPr>
          <p:grpSpPr bwMode="auto">
            <a:xfrm>
              <a:off x="12552504" y="4735313"/>
              <a:ext cx="986752" cy="182532"/>
              <a:chOff x="5893" y="3022"/>
              <a:chExt cx="466" cy="115"/>
            </a:xfrm>
          </p:grpSpPr>
          <p:sp>
            <p:nvSpPr>
              <p:cNvPr id="52" name="Rectangle 44">
                <a:extLst>
                  <a:ext uri="{FF2B5EF4-FFF2-40B4-BE49-F238E27FC236}">
                    <a16:creationId xmlns:a16="http://schemas.microsoft.com/office/drawing/2014/main" id="{BE48E465-1B00-9D49-AC97-F6F7C2E8C5D8}"/>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45">
                <a:extLst>
                  <a:ext uri="{FF2B5EF4-FFF2-40B4-BE49-F238E27FC236}">
                    <a16:creationId xmlns:a16="http://schemas.microsoft.com/office/drawing/2014/main" id="{665052F5-ED4C-3D40-9364-F4472472FF9E}"/>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46">
                <a:extLst>
                  <a:ext uri="{FF2B5EF4-FFF2-40B4-BE49-F238E27FC236}">
                    <a16:creationId xmlns:a16="http://schemas.microsoft.com/office/drawing/2014/main" id="{E4DF1BCE-5122-3E4D-B4AC-67772AC8C7B2}"/>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7">
                <a:extLst>
                  <a:ext uri="{FF2B5EF4-FFF2-40B4-BE49-F238E27FC236}">
                    <a16:creationId xmlns:a16="http://schemas.microsoft.com/office/drawing/2014/main" id="{89E0A5A8-FB3E-4A45-B2D5-BDE5F4692BDF}"/>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48">
              <a:extLst>
                <a:ext uri="{FF2B5EF4-FFF2-40B4-BE49-F238E27FC236}">
                  <a16:creationId xmlns:a16="http://schemas.microsoft.com/office/drawing/2014/main" id="{70683C75-B226-3543-81B5-F2BD7AEC5457}"/>
                </a:ext>
              </a:extLst>
            </p:cNvPr>
            <p:cNvGrpSpPr>
              <a:grpSpLocks/>
            </p:cNvGrpSpPr>
            <p:nvPr/>
          </p:nvGrpSpPr>
          <p:grpSpPr bwMode="auto">
            <a:xfrm>
              <a:off x="12552504" y="4951179"/>
              <a:ext cx="986752" cy="182532"/>
              <a:chOff x="5893" y="3158"/>
              <a:chExt cx="466" cy="115"/>
            </a:xfrm>
          </p:grpSpPr>
          <p:sp>
            <p:nvSpPr>
              <p:cNvPr id="48" name="Rectangle 49">
                <a:extLst>
                  <a:ext uri="{FF2B5EF4-FFF2-40B4-BE49-F238E27FC236}">
                    <a16:creationId xmlns:a16="http://schemas.microsoft.com/office/drawing/2014/main" id="{7A428253-9AB8-4F42-86AC-56642765BD05}"/>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0">
                <a:extLst>
                  <a:ext uri="{FF2B5EF4-FFF2-40B4-BE49-F238E27FC236}">
                    <a16:creationId xmlns:a16="http://schemas.microsoft.com/office/drawing/2014/main" id="{1A5E5F46-FA51-0F40-AE49-8605572F5AF3}"/>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1">
                <a:extLst>
                  <a:ext uri="{FF2B5EF4-FFF2-40B4-BE49-F238E27FC236}">
                    <a16:creationId xmlns:a16="http://schemas.microsoft.com/office/drawing/2014/main" id="{D6EA7C46-8AD1-8C44-8050-33AA8DD7AD46}"/>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2">
                <a:extLst>
                  <a:ext uri="{FF2B5EF4-FFF2-40B4-BE49-F238E27FC236}">
                    <a16:creationId xmlns:a16="http://schemas.microsoft.com/office/drawing/2014/main" id="{ADD6BE2A-B5E4-2E48-B4DA-75B2FDCCA313}"/>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53">
              <a:extLst>
                <a:ext uri="{FF2B5EF4-FFF2-40B4-BE49-F238E27FC236}">
                  <a16:creationId xmlns:a16="http://schemas.microsoft.com/office/drawing/2014/main" id="{8165E06C-8754-814D-A59B-8FD0177B5380}"/>
                </a:ext>
              </a:extLst>
            </p:cNvPr>
            <p:cNvGrpSpPr>
              <a:grpSpLocks/>
            </p:cNvGrpSpPr>
            <p:nvPr/>
          </p:nvGrpSpPr>
          <p:grpSpPr bwMode="auto">
            <a:xfrm>
              <a:off x="12552504" y="5311482"/>
              <a:ext cx="986752" cy="182532"/>
              <a:chOff x="5893" y="3385"/>
              <a:chExt cx="466" cy="115"/>
            </a:xfrm>
          </p:grpSpPr>
          <p:sp>
            <p:nvSpPr>
              <p:cNvPr id="44" name="Rectangle 54">
                <a:extLst>
                  <a:ext uri="{FF2B5EF4-FFF2-40B4-BE49-F238E27FC236}">
                    <a16:creationId xmlns:a16="http://schemas.microsoft.com/office/drawing/2014/main" id="{9803523F-7203-F345-ADED-865DC350AC3B}"/>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5">
                <a:extLst>
                  <a:ext uri="{FF2B5EF4-FFF2-40B4-BE49-F238E27FC236}">
                    <a16:creationId xmlns:a16="http://schemas.microsoft.com/office/drawing/2014/main" id="{DA46AC96-797B-5941-8885-16C0CEFBFD28}"/>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6">
                <a:extLst>
                  <a:ext uri="{FF2B5EF4-FFF2-40B4-BE49-F238E27FC236}">
                    <a16:creationId xmlns:a16="http://schemas.microsoft.com/office/drawing/2014/main" id="{A348BED6-4B21-034F-BACA-ECC475C61C3B}"/>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7">
                <a:extLst>
                  <a:ext uri="{FF2B5EF4-FFF2-40B4-BE49-F238E27FC236}">
                    <a16:creationId xmlns:a16="http://schemas.microsoft.com/office/drawing/2014/main" id="{0C67BFA6-2774-854A-93D8-55B87B85F396}"/>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58">
              <a:extLst>
                <a:ext uri="{FF2B5EF4-FFF2-40B4-BE49-F238E27FC236}">
                  <a16:creationId xmlns:a16="http://schemas.microsoft.com/office/drawing/2014/main" id="{0E20F6F6-7237-674E-94CA-C1BBBB04529C}"/>
                </a:ext>
              </a:extLst>
            </p:cNvPr>
            <p:cNvGrpSpPr>
              <a:grpSpLocks/>
            </p:cNvGrpSpPr>
            <p:nvPr/>
          </p:nvGrpSpPr>
          <p:grpSpPr bwMode="auto">
            <a:xfrm>
              <a:off x="12552504" y="5527346"/>
              <a:ext cx="986752" cy="182532"/>
              <a:chOff x="5893" y="3521"/>
              <a:chExt cx="466" cy="115"/>
            </a:xfrm>
          </p:grpSpPr>
          <p:sp>
            <p:nvSpPr>
              <p:cNvPr id="40" name="Rectangle 59">
                <a:extLst>
                  <a:ext uri="{FF2B5EF4-FFF2-40B4-BE49-F238E27FC236}">
                    <a16:creationId xmlns:a16="http://schemas.microsoft.com/office/drawing/2014/main" id="{DBAE8399-A03A-6E44-9446-9070587EC606}"/>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0">
                <a:extLst>
                  <a:ext uri="{FF2B5EF4-FFF2-40B4-BE49-F238E27FC236}">
                    <a16:creationId xmlns:a16="http://schemas.microsoft.com/office/drawing/2014/main" id="{CA3809A9-271D-2F46-8955-F984C80FC172}"/>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1">
                <a:extLst>
                  <a:ext uri="{FF2B5EF4-FFF2-40B4-BE49-F238E27FC236}">
                    <a16:creationId xmlns:a16="http://schemas.microsoft.com/office/drawing/2014/main" id="{0D037D57-28BB-3648-B8EB-4250A34B073A}"/>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2">
                <a:extLst>
                  <a:ext uri="{FF2B5EF4-FFF2-40B4-BE49-F238E27FC236}">
                    <a16:creationId xmlns:a16="http://schemas.microsoft.com/office/drawing/2014/main" id="{DFD582BF-321F-364E-9D05-53350CD9230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63">
              <a:extLst>
                <a:ext uri="{FF2B5EF4-FFF2-40B4-BE49-F238E27FC236}">
                  <a16:creationId xmlns:a16="http://schemas.microsoft.com/office/drawing/2014/main" id="{E12726DB-7EE5-E243-9FB9-15A73CAED5A8}"/>
                </a:ext>
              </a:extLst>
            </p:cNvPr>
            <p:cNvGrpSpPr>
              <a:grpSpLocks/>
            </p:cNvGrpSpPr>
            <p:nvPr/>
          </p:nvGrpSpPr>
          <p:grpSpPr bwMode="auto">
            <a:xfrm>
              <a:off x="12552504" y="5743210"/>
              <a:ext cx="986752" cy="182532"/>
              <a:chOff x="5893" y="3657"/>
              <a:chExt cx="466" cy="115"/>
            </a:xfrm>
          </p:grpSpPr>
          <p:sp>
            <p:nvSpPr>
              <p:cNvPr id="36" name="Rectangle 64">
                <a:extLst>
                  <a:ext uri="{FF2B5EF4-FFF2-40B4-BE49-F238E27FC236}">
                    <a16:creationId xmlns:a16="http://schemas.microsoft.com/office/drawing/2014/main" id="{5C5D3987-D9C6-6F40-ABEB-4D0295D9840E}"/>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65">
                <a:extLst>
                  <a:ext uri="{FF2B5EF4-FFF2-40B4-BE49-F238E27FC236}">
                    <a16:creationId xmlns:a16="http://schemas.microsoft.com/office/drawing/2014/main" id="{173DC0C7-D94B-1E4D-B1A1-D008FE5AE0B5}"/>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66">
                <a:extLst>
                  <a:ext uri="{FF2B5EF4-FFF2-40B4-BE49-F238E27FC236}">
                    <a16:creationId xmlns:a16="http://schemas.microsoft.com/office/drawing/2014/main" id="{94849B1F-2909-C942-9B34-9C0D20D2C0CF}"/>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7">
                <a:extLst>
                  <a:ext uri="{FF2B5EF4-FFF2-40B4-BE49-F238E27FC236}">
                    <a16:creationId xmlns:a16="http://schemas.microsoft.com/office/drawing/2014/main" id="{2B96F0F2-CF4F-4D46-B6C8-8A87C5C3539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68">
              <a:extLst>
                <a:ext uri="{FF2B5EF4-FFF2-40B4-BE49-F238E27FC236}">
                  <a16:creationId xmlns:a16="http://schemas.microsoft.com/office/drawing/2014/main" id="{712A9312-36DB-F245-918A-A4AF63ADAF94}"/>
                </a:ext>
              </a:extLst>
            </p:cNvPr>
            <p:cNvGrpSpPr>
              <a:grpSpLocks/>
            </p:cNvGrpSpPr>
            <p:nvPr/>
          </p:nvGrpSpPr>
          <p:grpSpPr bwMode="auto">
            <a:xfrm>
              <a:off x="12552504" y="6103513"/>
              <a:ext cx="986752" cy="182532"/>
              <a:chOff x="5893" y="3884"/>
              <a:chExt cx="466" cy="115"/>
            </a:xfrm>
          </p:grpSpPr>
          <p:sp>
            <p:nvSpPr>
              <p:cNvPr id="32" name="Rectangle 69">
                <a:extLst>
                  <a:ext uri="{FF2B5EF4-FFF2-40B4-BE49-F238E27FC236}">
                    <a16:creationId xmlns:a16="http://schemas.microsoft.com/office/drawing/2014/main" id="{33F68D39-506B-134E-B390-591C14CB3402}"/>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0">
                <a:extLst>
                  <a:ext uri="{FF2B5EF4-FFF2-40B4-BE49-F238E27FC236}">
                    <a16:creationId xmlns:a16="http://schemas.microsoft.com/office/drawing/2014/main" id="{0871189D-41C5-E94B-BAB2-C6996E7888B5}"/>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1">
                <a:extLst>
                  <a:ext uri="{FF2B5EF4-FFF2-40B4-BE49-F238E27FC236}">
                    <a16:creationId xmlns:a16="http://schemas.microsoft.com/office/drawing/2014/main" id="{4EDB5A23-0A15-094E-A2A8-3ABAC65551C6}"/>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2">
                <a:extLst>
                  <a:ext uri="{FF2B5EF4-FFF2-40B4-BE49-F238E27FC236}">
                    <a16:creationId xmlns:a16="http://schemas.microsoft.com/office/drawing/2014/main" id="{A6DFF519-A475-2D44-B79A-60DD93F0AC13}"/>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73">
              <a:extLst>
                <a:ext uri="{FF2B5EF4-FFF2-40B4-BE49-F238E27FC236}">
                  <a16:creationId xmlns:a16="http://schemas.microsoft.com/office/drawing/2014/main" id="{812B6BC4-4E50-AB42-874A-15E9D7FC9DE1}"/>
                </a:ext>
              </a:extLst>
            </p:cNvPr>
            <p:cNvGrpSpPr>
              <a:grpSpLocks/>
            </p:cNvGrpSpPr>
            <p:nvPr/>
          </p:nvGrpSpPr>
          <p:grpSpPr bwMode="auto">
            <a:xfrm>
              <a:off x="12552504" y="6328901"/>
              <a:ext cx="986752" cy="182532"/>
              <a:chOff x="5893" y="4026"/>
              <a:chExt cx="466" cy="115"/>
            </a:xfrm>
          </p:grpSpPr>
          <p:sp>
            <p:nvSpPr>
              <p:cNvPr id="28" name="Rectangle 74">
                <a:extLst>
                  <a:ext uri="{FF2B5EF4-FFF2-40B4-BE49-F238E27FC236}">
                    <a16:creationId xmlns:a16="http://schemas.microsoft.com/office/drawing/2014/main" id="{10B3CF41-DF46-7F40-BCBA-733E388A0FE8}"/>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75">
                <a:extLst>
                  <a:ext uri="{FF2B5EF4-FFF2-40B4-BE49-F238E27FC236}">
                    <a16:creationId xmlns:a16="http://schemas.microsoft.com/office/drawing/2014/main" id="{09490481-F2D8-3F40-9DA7-90B1ECA2BD9C}"/>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76">
                <a:extLst>
                  <a:ext uri="{FF2B5EF4-FFF2-40B4-BE49-F238E27FC236}">
                    <a16:creationId xmlns:a16="http://schemas.microsoft.com/office/drawing/2014/main" id="{0571F550-46E9-1640-8C21-6BED26826FDF}"/>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7">
                <a:extLst>
                  <a:ext uri="{FF2B5EF4-FFF2-40B4-BE49-F238E27FC236}">
                    <a16:creationId xmlns:a16="http://schemas.microsoft.com/office/drawing/2014/main" id="{FDF8AAA7-4C4D-B743-8716-49BE0ED82876}"/>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78">
              <a:extLst>
                <a:ext uri="{FF2B5EF4-FFF2-40B4-BE49-F238E27FC236}">
                  <a16:creationId xmlns:a16="http://schemas.microsoft.com/office/drawing/2014/main" id="{C768F846-FE40-F440-BE22-7A873A196EAD}"/>
                </a:ext>
              </a:extLst>
            </p:cNvPr>
            <p:cNvGrpSpPr>
              <a:grpSpLocks/>
            </p:cNvGrpSpPr>
            <p:nvPr/>
          </p:nvGrpSpPr>
          <p:grpSpPr bwMode="auto">
            <a:xfrm>
              <a:off x="12552504" y="6552703"/>
              <a:ext cx="986752" cy="182532"/>
              <a:chOff x="5893" y="4167"/>
              <a:chExt cx="466" cy="115"/>
            </a:xfrm>
          </p:grpSpPr>
          <p:sp>
            <p:nvSpPr>
              <p:cNvPr id="24" name="Rectangle 79">
                <a:extLst>
                  <a:ext uri="{FF2B5EF4-FFF2-40B4-BE49-F238E27FC236}">
                    <a16:creationId xmlns:a16="http://schemas.microsoft.com/office/drawing/2014/main" id="{A687666E-F1E4-E345-8696-F18815D9CEDD}"/>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80">
                <a:extLst>
                  <a:ext uri="{FF2B5EF4-FFF2-40B4-BE49-F238E27FC236}">
                    <a16:creationId xmlns:a16="http://schemas.microsoft.com/office/drawing/2014/main" id="{6DD6FC9D-2F23-8B47-AB88-1C128AF5082C}"/>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81">
                <a:extLst>
                  <a:ext uri="{FF2B5EF4-FFF2-40B4-BE49-F238E27FC236}">
                    <a16:creationId xmlns:a16="http://schemas.microsoft.com/office/drawing/2014/main" id="{B9C46CBF-8450-944F-A16A-2239B6B202CC}"/>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2">
                <a:extLst>
                  <a:ext uri="{FF2B5EF4-FFF2-40B4-BE49-F238E27FC236}">
                    <a16:creationId xmlns:a16="http://schemas.microsoft.com/office/drawing/2014/main" id="{55C77D5A-EC15-2948-9B90-2FEE957A3E76}"/>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6" name="Rectangle 83">
            <a:extLst>
              <a:ext uri="{FF2B5EF4-FFF2-40B4-BE49-F238E27FC236}">
                <a16:creationId xmlns:a16="http://schemas.microsoft.com/office/drawing/2014/main" id="{2AFED805-51FF-7C41-A4A6-770EC8C36303}"/>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7" name="Rectangle 84">
            <a:extLst>
              <a:ext uri="{FF2B5EF4-FFF2-40B4-BE49-F238E27FC236}">
                <a16:creationId xmlns:a16="http://schemas.microsoft.com/office/drawing/2014/main" id="{86991268-F6A3-9340-984F-D4F7641A48B4}"/>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1999680077"/>
      </p:ext>
    </p:extLst>
  </p:cSld>
  <p:clrMap bg1="lt1" tx1="dk1" bg2="lt2" tx2="dk2" accent1="accent1" accent2="accent2" accent3="accent3" accent4="accent4" accent5="accent5" accent6="accent6" hlink="hlink" folHlink="folHlink"/>
  <p:sldLayoutIdLst>
    <p:sldLayoutId id="2147483903"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6" name="矩形 75"/>
          <p:cNvSpPr/>
          <p:nvPr userDrawn="1"/>
        </p:nvSpPr>
        <p:spPr bwMode="auto">
          <a:xfrm>
            <a:off x="2292125" y="222933"/>
            <a:ext cx="6891755" cy="6446427"/>
          </a:xfrm>
          <a:prstGeom prst="rect">
            <a:avLst/>
          </a:prstGeom>
          <a:blipFill dpi="0" rotWithShape="1">
            <a:blip r:embed="rId3" cstate="screen">
              <a:alphaModFix amt="33000"/>
              <a:extLst>
                <a:ext uri="{28A0092B-C50C-407E-A947-70E740481C1C}">
                  <a14:useLocalDpi xmlns:a14="http://schemas.microsoft.com/office/drawing/2010/main"/>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8" name="TextBox 77"/>
          <p:cNvSpPr txBox="1"/>
          <p:nvPr userDrawn="1"/>
        </p:nvSpPr>
        <p:spPr>
          <a:xfrm>
            <a:off x="995536" y="3909114"/>
            <a:ext cx="9484933" cy="912429"/>
          </a:xfrm>
          <a:prstGeom prst="rect">
            <a:avLst/>
          </a:prstGeom>
          <a:noFill/>
        </p:spPr>
        <p:txBody>
          <a:bodyPr wrap="square" rtlCol="0">
            <a:spAutoFit/>
          </a:bodyPr>
          <a:lstStyle/>
          <a:p>
            <a:r>
              <a:rPr lang="en-US" altLang="zh-CN" sz="1066" b="1"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Copyright©2014 Huawei Technologies Co., Ltd. All Rights Reserved.</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a:p>
            <a:r>
              <a:rPr lang="en-US"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The 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Huawei may change the information at any time without notice. </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p:txBody>
      </p:sp>
      <p:pic>
        <p:nvPicPr>
          <p:cNvPr id="2050" name="Picture 2"/>
          <p:cNvPicPr>
            <a:picLocks noChangeAspect="1" noChangeArrowheads="1"/>
          </p:cNvPicPr>
          <p:nvPr userDrawn="1"/>
        </p:nvPicPr>
        <p:blipFill>
          <a:blip r:embed="rId4" cstate="print">
            <a:extLst>
              <a:ext uri="{28A0092B-C50C-407E-A947-70E740481C1C}">
                <a14:useLocalDpi xmlns:a14="http://schemas.microsoft.com/office/drawing/2010/main"/>
              </a:ext>
            </a:extLst>
          </a:blip>
          <a:srcRect/>
          <a:stretch>
            <a:fillRect/>
          </a:stretch>
        </p:blipFill>
        <p:spPr bwMode="auto">
          <a:xfrm>
            <a:off x="3595099" y="1095719"/>
            <a:ext cx="4285807" cy="2137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3420406" y="713271"/>
            <a:ext cx="4635193" cy="861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副标题 2">
            <a:extLst>
              <a:ext uri="{FF2B5EF4-FFF2-40B4-BE49-F238E27FC236}">
                <a16:creationId xmlns:a16="http://schemas.microsoft.com/office/drawing/2014/main" id="{37B817A9-DDF9-C947-809E-CEA56D73EBC6}"/>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
        <p:nvSpPr>
          <p:cNvPr id="7" name="Rectangle 15">
            <a:extLst>
              <a:ext uri="{FF2B5EF4-FFF2-40B4-BE49-F238E27FC236}">
                <a16:creationId xmlns:a16="http://schemas.microsoft.com/office/drawing/2014/main" id="{C4458838-338E-8D42-AA9D-94F62EE94770}"/>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8" name="组合 7">
            <a:extLst>
              <a:ext uri="{FF2B5EF4-FFF2-40B4-BE49-F238E27FC236}">
                <a16:creationId xmlns:a16="http://schemas.microsoft.com/office/drawing/2014/main" id="{CB242561-53C6-8547-8148-42FC53DEAEB9}"/>
              </a:ext>
            </a:extLst>
          </p:cNvPr>
          <p:cNvGrpSpPr/>
          <p:nvPr userDrawn="1"/>
        </p:nvGrpSpPr>
        <p:grpSpPr>
          <a:xfrm>
            <a:off x="12438524" y="3358802"/>
            <a:ext cx="1214711" cy="3499198"/>
            <a:chOff x="12438524" y="3358802"/>
            <a:chExt cx="1214711" cy="3499198"/>
          </a:xfrm>
        </p:grpSpPr>
        <p:sp>
          <p:nvSpPr>
            <p:cNvPr id="9" name="矩形 8">
              <a:extLst>
                <a:ext uri="{FF2B5EF4-FFF2-40B4-BE49-F238E27FC236}">
                  <a16:creationId xmlns:a16="http://schemas.microsoft.com/office/drawing/2014/main" id="{CAA77BF3-454A-354A-8C48-BFD2E51CEA41}"/>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0" name="Group 18">
              <a:extLst>
                <a:ext uri="{FF2B5EF4-FFF2-40B4-BE49-F238E27FC236}">
                  <a16:creationId xmlns:a16="http://schemas.microsoft.com/office/drawing/2014/main" id="{54971CD1-38A9-364D-AE35-6DB9389172B7}"/>
                </a:ext>
              </a:extLst>
            </p:cNvPr>
            <p:cNvGrpSpPr>
              <a:grpSpLocks/>
            </p:cNvGrpSpPr>
            <p:nvPr/>
          </p:nvGrpSpPr>
          <p:grpSpPr bwMode="auto">
            <a:xfrm>
              <a:off x="12552504" y="3727418"/>
              <a:ext cx="986752" cy="182532"/>
              <a:chOff x="5893" y="2387"/>
              <a:chExt cx="466" cy="115"/>
            </a:xfrm>
          </p:grpSpPr>
          <p:sp>
            <p:nvSpPr>
              <p:cNvPr id="72" name="Rectangle 19">
                <a:extLst>
                  <a:ext uri="{FF2B5EF4-FFF2-40B4-BE49-F238E27FC236}">
                    <a16:creationId xmlns:a16="http://schemas.microsoft.com/office/drawing/2014/main" id="{68BBD417-61AF-F844-8352-2CE918717AED}"/>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0">
                <a:extLst>
                  <a:ext uri="{FF2B5EF4-FFF2-40B4-BE49-F238E27FC236}">
                    <a16:creationId xmlns:a16="http://schemas.microsoft.com/office/drawing/2014/main" id="{3F883A99-6F34-594A-83DF-A5F39E28115E}"/>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1">
                <a:extLst>
                  <a:ext uri="{FF2B5EF4-FFF2-40B4-BE49-F238E27FC236}">
                    <a16:creationId xmlns:a16="http://schemas.microsoft.com/office/drawing/2014/main" id="{2F9809A7-0794-6F41-BD3F-7C3B567916C4}"/>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2">
                <a:extLst>
                  <a:ext uri="{FF2B5EF4-FFF2-40B4-BE49-F238E27FC236}">
                    <a16:creationId xmlns:a16="http://schemas.microsoft.com/office/drawing/2014/main" id="{1C1CEEF4-6C8B-9544-9FE0-050F7C3AE68C}"/>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23">
              <a:extLst>
                <a:ext uri="{FF2B5EF4-FFF2-40B4-BE49-F238E27FC236}">
                  <a16:creationId xmlns:a16="http://schemas.microsoft.com/office/drawing/2014/main" id="{C3918180-990A-6949-A0A5-F96DDAE77ABB}"/>
                </a:ext>
              </a:extLst>
            </p:cNvPr>
            <p:cNvGrpSpPr>
              <a:grpSpLocks/>
            </p:cNvGrpSpPr>
            <p:nvPr/>
          </p:nvGrpSpPr>
          <p:grpSpPr bwMode="auto">
            <a:xfrm>
              <a:off x="12552504" y="3943282"/>
              <a:ext cx="986752" cy="182532"/>
              <a:chOff x="5893" y="2523"/>
              <a:chExt cx="466" cy="115"/>
            </a:xfrm>
          </p:grpSpPr>
          <p:sp>
            <p:nvSpPr>
              <p:cNvPr id="68" name="Rectangle 24">
                <a:extLst>
                  <a:ext uri="{FF2B5EF4-FFF2-40B4-BE49-F238E27FC236}">
                    <a16:creationId xmlns:a16="http://schemas.microsoft.com/office/drawing/2014/main" id="{D3A1DAC5-B641-384E-8860-DA47FF1C030A}"/>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25">
                <a:extLst>
                  <a:ext uri="{FF2B5EF4-FFF2-40B4-BE49-F238E27FC236}">
                    <a16:creationId xmlns:a16="http://schemas.microsoft.com/office/drawing/2014/main" id="{A3400053-8384-354C-9D61-990E75DDD2ED}"/>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26">
                <a:extLst>
                  <a:ext uri="{FF2B5EF4-FFF2-40B4-BE49-F238E27FC236}">
                    <a16:creationId xmlns:a16="http://schemas.microsoft.com/office/drawing/2014/main" id="{8E19E120-6B1D-8645-96D8-2FD052615E18}"/>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7">
                <a:extLst>
                  <a:ext uri="{FF2B5EF4-FFF2-40B4-BE49-F238E27FC236}">
                    <a16:creationId xmlns:a16="http://schemas.microsoft.com/office/drawing/2014/main" id="{A75F5138-EBD2-DC45-A678-26D2958862A7}"/>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28">
              <a:extLst>
                <a:ext uri="{FF2B5EF4-FFF2-40B4-BE49-F238E27FC236}">
                  <a16:creationId xmlns:a16="http://schemas.microsoft.com/office/drawing/2014/main" id="{9464CABA-4BEC-7744-971C-3517FF50D143}"/>
                </a:ext>
              </a:extLst>
            </p:cNvPr>
            <p:cNvGrpSpPr>
              <a:grpSpLocks/>
            </p:cNvGrpSpPr>
            <p:nvPr/>
          </p:nvGrpSpPr>
          <p:grpSpPr bwMode="auto">
            <a:xfrm>
              <a:off x="12552504" y="4159146"/>
              <a:ext cx="986752" cy="182532"/>
              <a:chOff x="5893" y="2659"/>
              <a:chExt cx="466" cy="115"/>
            </a:xfrm>
          </p:grpSpPr>
          <p:sp>
            <p:nvSpPr>
              <p:cNvPr id="64" name="Rectangle 29">
                <a:extLst>
                  <a:ext uri="{FF2B5EF4-FFF2-40B4-BE49-F238E27FC236}">
                    <a16:creationId xmlns:a16="http://schemas.microsoft.com/office/drawing/2014/main" id="{A10126E4-877A-0B49-8B1B-F840C935EA60}"/>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0">
                <a:extLst>
                  <a:ext uri="{FF2B5EF4-FFF2-40B4-BE49-F238E27FC236}">
                    <a16:creationId xmlns:a16="http://schemas.microsoft.com/office/drawing/2014/main" id="{1E035294-E0FA-F444-A874-CE90C246FAB4}"/>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1">
                <a:extLst>
                  <a:ext uri="{FF2B5EF4-FFF2-40B4-BE49-F238E27FC236}">
                    <a16:creationId xmlns:a16="http://schemas.microsoft.com/office/drawing/2014/main" id="{5BF0561C-CCA5-6D41-B7C3-C6FB2CBE18AF}"/>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2">
                <a:extLst>
                  <a:ext uri="{FF2B5EF4-FFF2-40B4-BE49-F238E27FC236}">
                    <a16:creationId xmlns:a16="http://schemas.microsoft.com/office/drawing/2014/main" id="{AE3905E9-BA2B-654C-ACFD-AF2B70804F85}"/>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33">
              <a:extLst>
                <a:ext uri="{FF2B5EF4-FFF2-40B4-BE49-F238E27FC236}">
                  <a16:creationId xmlns:a16="http://schemas.microsoft.com/office/drawing/2014/main" id="{A5AED336-1BF0-4849-ACAA-030202E2590C}"/>
                </a:ext>
              </a:extLst>
            </p:cNvPr>
            <p:cNvGrpSpPr>
              <a:grpSpLocks/>
            </p:cNvGrpSpPr>
            <p:nvPr/>
          </p:nvGrpSpPr>
          <p:grpSpPr bwMode="auto">
            <a:xfrm>
              <a:off x="12552504" y="3511551"/>
              <a:ext cx="986752" cy="188882"/>
              <a:chOff x="5893" y="2251"/>
              <a:chExt cx="466" cy="119"/>
            </a:xfrm>
          </p:grpSpPr>
          <p:sp>
            <p:nvSpPr>
              <p:cNvPr id="60" name="Rectangle 34">
                <a:extLst>
                  <a:ext uri="{FF2B5EF4-FFF2-40B4-BE49-F238E27FC236}">
                    <a16:creationId xmlns:a16="http://schemas.microsoft.com/office/drawing/2014/main" id="{DBA465A2-C2DD-A045-883E-D31BAE466F1C}"/>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35">
                <a:extLst>
                  <a:ext uri="{FF2B5EF4-FFF2-40B4-BE49-F238E27FC236}">
                    <a16:creationId xmlns:a16="http://schemas.microsoft.com/office/drawing/2014/main" id="{488FD0F3-6658-754E-AADC-3882B7E2168D}"/>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36">
                <a:extLst>
                  <a:ext uri="{FF2B5EF4-FFF2-40B4-BE49-F238E27FC236}">
                    <a16:creationId xmlns:a16="http://schemas.microsoft.com/office/drawing/2014/main" id="{A7FCB6D0-7E6B-B74F-A335-08073F2CC7A7}"/>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7">
                <a:extLst>
                  <a:ext uri="{FF2B5EF4-FFF2-40B4-BE49-F238E27FC236}">
                    <a16:creationId xmlns:a16="http://schemas.microsoft.com/office/drawing/2014/main" id="{8D94A7C0-8567-5744-82C2-D9B86DA08951}"/>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38">
              <a:extLst>
                <a:ext uri="{FF2B5EF4-FFF2-40B4-BE49-F238E27FC236}">
                  <a16:creationId xmlns:a16="http://schemas.microsoft.com/office/drawing/2014/main" id="{71D3F7D6-BCB3-7546-A8BE-1CE3EBBCFAD3}"/>
                </a:ext>
              </a:extLst>
            </p:cNvPr>
            <p:cNvGrpSpPr>
              <a:grpSpLocks/>
            </p:cNvGrpSpPr>
            <p:nvPr/>
          </p:nvGrpSpPr>
          <p:grpSpPr bwMode="auto">
            <a:xfrm>
              <a:off x="12552504" y="4519449"/>
              <a:ext cx="986752" cy="182532"/>
              <a:chOff x="5893" y="2886"/>
              <a:chExt cx="466" cy="115"/>
            </a:xfrm>
          </p:grpSpPr>
          <p:sp>
            <p:nvSpPr>
              <p:cNvPr id="56" name="Rectangle 39">
                <a:extLst>
                  <a:ext uri="{FF2B5EF4-FFF2-40B4-BE49-F238E27FC236}">
                    <a16:creationId xmlns:a16="http://schemas.microsoft.com/office/drawing/2014/main" id="{7E1ED929-E07E-E142-B92A-9D417B6C6387}"/>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0">
                <a:extLst>
                  <a:ext uri="{FF2B5EF4-FFF2-40B4-BE49-F238E27FC236}">
                    <a16:creationId xmlns:a16="http://schemas.microsoft.com/office/drawing/2014/main" id="{4AAA8FFD-EC16-4E45-B043-B58739D4C7D2}"/>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1">
                <a:extLst>
                  <a:ext uri="{FF2B5EF4-FFF2-40B4-BE49-F238E27FC236}">
                    <a16:creationId xmlns:a16="http://schemas.microsoft.com/office/drawing/2014/main" id="{69437527-FFC7-2649-A2E9-A7D0B2A6F3E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2">
                <a:extLst>
                  <a:ext uri="{FF2B5EF4-FFF2-40B4-BE49-F238E27FC236}">
                    <a16:creationId xmlns:a16="http://schemas.microsoft.com/office/drawing/2014/main" id="{D8FD6972-4FAA-3348-84B7-0F326AF669BB}"/>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43">
              <a:extLst>
                <a:ext uri="{FF2B5EF4-FFF2-40B4-BE49-F238E27FC236}">
                  <a16:creationId xmlns:a16="http://schemas.microsoft.com/office/drawing/2014/main" id="{E69F6F07-0220-2F49-9597-93738A5AD6CC}"/>
                </a:ext>
              </a:extLst>
            </p:cNvPr>
            <p:cNvGrpSpPr>
              <a:grpSpLocks/>
            </p:cNvGrpSpPr>
            <p:nvPr/>
          </p:nvGrpSpPr>
          <p:grpSpPr bwMode="auto">
            <a:xfrm>
              <a:off x="12552504" y="4735313"/>
              <a:ext cx="986752" cy="182532"/>
              <a:chOff x="5893" y="3022"/>
              <a:chExt cx="466" cy="115"/>
            </a:xfrm>
          </p:grpSpPr>
          <p:sp>
            <p:nvSpPr>
              <p:cNvPr id="52" name="Rectangle 44">
                <a:extLst>
                  <a:ext uri="{FF2B5EF4-FFF2-40B4-BE49-F238E27FC236}">
                    <a16:creationId xmlns:a16="http://schemas.microsoft.com/office/drawing/2014/main" id="{E90F3B0A-EC71-8B4C-BAB8-48E5E0F03E56}"/>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45">
                <a:extLst>
                  <a:ext uri="{FF2B5EF4-FFF2-40B4-BE49-F238E27FC236}">
                    <a16:creationId xmlns:a16="http://schemas.microsoft.com/office/drawing/2014/main" id="{11C72E11-FF27-6B48-8639-87A417AA138E}"/>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46">
                <a:extLst>
                  <a:ext uri="{FF2B5EF4-FFF2-40B4-BE49-F238E27FC236}">
                    <a16:creationId xmlns:a16="http://schemas.microsoft.com/office/drawing/2014/main" id="{D32554F3-ECA8-554F-A8BF-51E44245D2CE}"/>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7">
                <a:extLst>
                  <a:ext uri="{FF2B5EF4-FFF2-40B4-BE49-F238E27FC236}">
                    <a16:creationId xmlns:a16="http://schemas.microsoft.com/office/drawing/2014/main" id="{27B05413-3179-FA4D-8E48-135DC1EA816D}"/>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48">
              <a:extLst>
                <a:ext uri="{FF2B5EF4-FFF2-40B4-BE49-F238E27FC236}">
                  <a16:creationId xmlns:a16="http://schemas.microsoft.com/office/drawing/2014/main" id="{E8F46C23-AC9A-9441-974E-3A9E1FADFA39}"/>
                </a:ext>
              </a:extLst>
            </p:cNvPr>
            <p:cNvGrpSpPr>
              <a:grpSpLocks/>
            </p:cNvGrpSpPr>
            <p:nvPr/>
          </p:nvGrpSpPr>
          <p:grpSpPr bwMode="auto">
            <a:xfrm>
              <a:off x="12552504" y="4951179"/>
              <a:ext cx="986752" cy="182532"/>
              <a:chOff x="5893" y="3158"/>
              <a:chExt cx="466" cy="115"/>
            </a:xfrm>
          </p:grpSpPr>
          <p:sp>
            <p:nvSpPr>
              <p:cNvPr id="48" name="Rectangle 49">
                <a:extLst>
                  <a:ext uri="{FF2B5EF4-FFF2-40B4-BE49-F238E27FC236}">
                    <a16:creationId xmlns:a16="http://schemas.microsoft.com/office/drawing/2014/main" id="{FBC597FA-AE27-F24B-9C8C-CA19AC8BCACF}"/>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0">
                <a:extLst>
                  <a:ext uri="{FF2B5EF4-FFF2-40B4-BE49-F238E27FC236}">
                    <a16:creationId xmlns:a16="http://schemas.microsoft.com/office/drawing/2014/main" id="{D73F530E-0FE9-2442-90D5-E7B265679CCB}"/>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1">
                <a:extLst>
                  <a:ext uri="{FF2B5EF4-FFF2-40B4-BE49-F238E27FC236}">
                    <a16:creationId xmlns:a16="http://schemas.microsoft.com/office/drawing/2014/main" id="{DF4B27B3-B822-5349-AE80-08E5DE534D54}"/>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2">
                <a:extLst>
                  <a:ext uri="{FF2B5EF4-FFF2-40B4-BE49-F238E27FC236}">
                    <a16:creationId xmlns:a16="http://schemas.microsoft.com/office/drawing/2014/main" id="{9A283421-CBC8-884D-BD82-B88818F79F01}"/>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53">
              <a:extLst>
                <a:ext uri="{FF2B5EF4-FFF2-40B4-BE49-F238E27FC236}">
                  <a16:creationId xmlns:a16="http://schemas.microsoft.com/office/drawing/2014/main" id="{68ED7E40-5014-9842-A7ED-0308656BBF06}"/>
                </a:ext>
              </a:extLst>
            </p:cNvPr>
            <p:cNvGrpSpPr>
              <a:grpSpLocks/>
            </p:cNvGrpSpPr>
            <p:nvPr/>
          </p:nvGrpSpPr>
          <p:grpSpPr bwMode="auto">
            <a:xfrm>
              <a:off x="12552504" y="5311482"/>
              <a:ext cx="986752" cy="182532"/>
              <a:chOff x="5893" y="3385"/>
              <a:chExt cx="466" cy="115"/>
            </a:xfrm>
          </p:grpSpPr>
          <p:sp>
            <p:nvSpPr>
              <p:cNvPr id="44" name="Rectangle 54">
                <a:extLst>
                  <a:ext uri="{FF2B5EF4-FFF2-40B4-BE49-F238E27FC236}">
                    <a16:creationId xmlns:a16="http://schemas.microsoft.com/office/drawing/2014/main" id="{7046B9B8-80D0-6842-A28C-1DE720B1649E}"/>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5">
                <a:extLst>
                  <a:ext uri="{FF2B5EF4-FFF2-40B4-BE49-F238E27FC236}">
                    <a16:creationId xmlns:a16="http://schemas.microsoft.com/office/drawing/2014/main" id="{DFB46E3F-577F-A443-9D38-66F2551A2AE1}"/>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6">
                <a:extLst>
                  <a:ext uri="{FF2B5EF4-FFF2-40B4-BE49-F238E27FC236}">
                    <a16:creationId xmlns:a16="http://schemas.microsoft.com/office/drawing/2014/main" id="{5BB60424-1F33-B749-976F-95068189AC50}"/>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7">
                <a:extLst>
                  <a:ext uri="{FF2B5EF4-FFF2-40B4-BE49-F238E27FC236}">
                    <a16:creationId xmlns:a16="http://schemas.microsoft.com/office/drawing/2014/main" id="{31B97A60-BD9D-F649-9FAF-E8E1B1664208}"/>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58">
              <a:extLst>
                <a:ext uri="{FF2B5EF4-FFF2-40B4-BE49-F238E27FC236}">
                  <a16:creationId xmlns:a16="http://schemas.microsoft.com/office/drawing/2014/main" id="{D66E61C3-3C4E-4A4E-B7B4-2EF998A9A5D3}"/>
                </a:ext>
              </a:extLst>
            </p:cNvPr>
            <p:cNvGrpSpPr>
              <a:grpSpLocks/>
            </p:cNvGrpSpPr>
            <p:nvPr/>
          </p:nvGrpSpPr>
          <p:grpSpPr bwMode="auto">
            <a:xfrm>
              <a:off x="12552504" y="5527346"/>
              <a:ext cx="986752" cy="182532"/>
              <a:chOff x="5893" y="3521"/>
              <a:chExt cx="466" cy="115"/>
            </a:xfrm>
          </p:grpSpPr>
          <p:sp>
            <p:nvSpPr>
              <p:cNvPr id="40" name="Rectangle 59">
                <a:extLst>
                  <a:ext uri="{FF2B5EF4-FFF2-40B4-BE49-F238E27FC236}">
                    <a16:creationId xmlns:a16="http://schemas.microsoft.com/office/drawing/2014/main" id="{BE45F213-4FDC-7E45-9034-88CC6D81BA9C}"/>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0">
                <a:extLst>
                  <a:ext uri="{FF2B5EF4-FFF2-40B4-BE49-F238E27FC236}">
                    <a16:creationId xmlns:a16="http://schemas.microsoft.com/office/drawing/2014/main" id="{FECB823D-4D91-5D43-A1D1-CBE60843ADAD}"/>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1">
                <a:extLst>
                  <a:ext uri="{FF2B5EF4-FFF2-40B4-BE49-F238E27FC236}">
                    <a16:creationId xmlns:a16="http://schemas.microsoft.com/office/drawing/2014/main" id="{868D430A-C125-1E43-AE32-68E04F8481EC}"/>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2">
                <a:extLst>
                  <a:ext uri="{FF2B5EF4-FFF2-40B4-BE49-F238E27FC236}">
                    <a16:creationId xmlns:a16="http://schemas.microsoft.com/office/drawing/2014/main" id="{1820C13F-C8F8-CC40-B269-275BE65FEEC7}"/>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63">
              <a:extLst>
                <a:ext uri="{FF2B5EF4-FFF2-40B4-BE49-F238E27FC236}">
                  <a16:creationId xmlns:a16="http://schemas.microsoft.com/office/drawing/2014/main" id="{BE5BFFE5-AD9D-9849-8657-F76D1A986048}"/>
                </a:ext>
              </a:extLst>
            </p:cNvPr>
            <p:cNvGrpSpPr>
              <a:grpSpLocks/>
            </p:cNvGrpSpPr>
            <p:nvPr/>
          </p:nvGrpSpPr>
          <p:grpSpPr bwMode="auto">
            <a:xfrm>
              <a:off x="12552504" y="5743210"/>
              <a:ext cx="986752" cy="182532"/>
              <a:chOff x="5893" y="3657"/>
              <a:chExt cx="466" cy="115"/>
            </a:xfrm>
          </p:grpSpPr>
          <p:sp>
            <p:nvSpPr>
              <p:cNvPr id="36" name="Rectangle 64">
                <a:extLst>
                  <a:ext uri="{FF2B5EF4-FFF2-40B4-BE49-F238E27FC236}">
                    <a16:creationId xmlns:a16="http://schemas.microsoft.com/office/drawing/2014/main" id="{7826CEF3-EE0B-1E4E-8BB7-1FF17682A078}"/>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65">
                <a:extLst>
                  <a:ext uri="{FF2B5EF4-FFF2-40B4-BE49-F238E27FC236}">
                    <a16:creationId xmlns:a16="http://schemas.microsoft.com/office/drawing/2014/main" id="{C052016F-7959-5643-91F5-F8B6A02A01B1}"/>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66">
                <a:extLst>
                  <a:ext uri="{FF2B5EF4-FFF2-40B4-BE49-F238E27FC236}">
                    <a16:creationId xmlns:a16="http://schemas.microsoft.com/office/drawing/2014/main" id="{2C339746-991D-7D45-88A1-F60A50EC1132}"/>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7">
                <a:extLst>
                  <a:ext uri="{FF2B5EF4-FFF2-40B4-BE49-F238E27FC236}">
                    <a16:creationId xmlns:a16="http://schemas.microsoft.com/office/drawing/2014/main" id="{ECFC67C1-5304-0548-A6A8-F99C2DAF4E2A}"/>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68">
              <a:extLst>
                <a:ext uri="{FF2B5EF4-FFF2-40B4-BE49-F238E27FC236}">
                  <a16:creationId xmlns:a16="http://schemas.microsoft.com/office/drawing/2014/main" id="{C53129DB-E467-914F-A48B-966552D9A422}"/>
                </a:ext>
              </a:extLst>
            </p:cNvPr>
            <p:cNvGrpSpPr>
              <a:grpSpLocks/>
            </p:cNvGrpSpPr>
            <p:nvPr/>
          </p:nvGrpSpPr>
          <p:grpSpPr bwMode="auto">
            <a:xfrm>
              <a:off x="12552504" y="6103513"/>
              <a:ext cx="986752" cy="182532"/>
              <a:chOff x="5893" y="3884"/>
              <a:chExt cx="466" cy="115"/>
            </a:xfrm>
          </p:grpSpPr>
          <p:sp>
            <p:nvSpPr>
              <p:cNvPr id="32" name="Rectangle 69">
                <a:extLst>
                  <a:ext uri="{FF2B5EF4-FFF2-40B4-BE49-F238E27FC236}">
                    <a16:creationId xmlns:a16="http://schemas.microsoft.com/office/drawing/2014/main" id="{6B9C2C4E-4CCE-BC44-9ADC-2525AE2E3D29}"/>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0">
                <a:extLst>
                  <a:ext uri="{FF2B5EF4-FFF2-40B4-BE49-F238E27FC236}">
                    <a16:creationId xmlns:a16="http://schemas.microsoft.com/office/drawing/2014/main" id="{DB1C86C7-4EA1-6441-A225-68998D5674E3}"/>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1">
                <a:extLst>
                  <a:ext uri="{FF2B5EF4-FFF2-40B4-BE49-F238E27FC236}">
                    <a16:creationId xmlns:a16="http://schemas.microsoft.com/office/drawing/2014/main" id="{FCBBB7FE-9BE9-E049-89E0-F1285E932D4A}"/>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2">
                <a:extLst>
                  <a:ext uri="{FF2B5EF4-FFF2-40B4-BE49-F238E27FC236}">
                    <a16:creationId xmlns:a16="http://schemas.microsoft.com/office/drawing/2014/main" id="{1DC2E91C-1438-A640-9C05-A3F90F43226F}"/>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73">
              <a:extLst>
                <a:ext uri="{FF2B5EF4-FFF2-40B4-BE49-F238E27FC236}">
                  <a16:creationId xmlns:a16="http://schemas.microsoft.com/office/drawing/2014/main" id="{DDC5E06E-5A72-E246-84AE-52764DC5A0F1}"/>
                </a:ext>
              </a:extLst>
            </p:cNvPr>
            <p:cNvGrpSpPr>
              <a:grpSpLocks/>
            </p:cNvGrpSpPr>
            <p:nvPr/>
          </p:nvGrpSpPr>
          <p:grpSpPr bwMode="auto">
            <a:xfrm>
              <a:off x="12552504" y="6328901"/>
              <a:ext cx="986752" cy="182532"/>
              <a:chOff x="5893" y="4026"/>
              <a:chExt cx="466" cy="115"/>
            </a:xfrm>
          </p:grpSpPr>
          <p:sp>
            <p:nvSpPr>
              <p:cNvPr id="28" name="Rectangle 74">
                <a:extLst>
                  <a:ext uri="{FF2B5EF4-FFF2-40B4-BE49-F238E27FC236}">
                    <a16:creationId xmlns:a16="http://schemas.microsoft.com/office/drawing/2014/main" id="{6A6CC6D6-F550-5C46-9375-58ECB4F88A65}"/>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75">
                <a:extLst>
                  <a:ext uri="{FF2B5EF4-FFF2-40B4-BE49-F238E27FC236}">
                    <a16:creationId xmlns:a16="http://schemas.microsoft.com/office/drawing/2014/main" id="{83CD9F01-CDD5-3041-ABCE-FF6F01F13B72}"/>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76">
                <a:extLst>
                  <a:ext uri="{FF2B5EF4-FFF2-40B4-BE49-F238E27FC236}">
                    <a16:creationId xmlns:a16="http://schemas.microsoft.com/office/drawing/2014/main" id="{B8F6DD69-6C3C-C742-A5E0-5B88AC7C5889}"/>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7">
                <a:extLst>
                  <a:ext uri="{FF2B5EF4-FFF2-40B4-BE49-F238E27FC236}">
                    <a16:creationId xmlns:a16="http://schemas.microsoft.com/office/drawing/2014/main" id="{237D8A76-FCD1-D045-BB70-1D0A3C60459D}"/>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78">
              <a:extLst>
                <a:ext uri="{FF2B5EF4-FFF2-40B4-BE49-F238E27FC236}">
                  <a16:creationId xmlns:a16="http://schemas.microsoft.com/office/drawing/2014/main" id="{9A437C3E-C226-5C45-A35A-9D50902217E4}"/>
                </a:ext>
              </a:extLst>
            </p:cNvPr>
            <p:cNvGrpSpPr>
              <a:grpSpLocks/>
            </p:cNvGrpSpPr>
            <p:nvPr/>
          </p:nvGrpSpPr>
          <p:grpSpPr bwMode="auto">
            <a:xfrm>
              <a:off x="12552504" y="6552703"/>
              <a:ext cx="986752" cy="182532"/>
              <a:chOff x="5893" y="4167"/>
              <a:chExt cx="466" cy="115"/>
            </a:xfrm>
          </p:grpSpPr>
          <p:sp>
            <p:nvSpPr>
              <p:cNvPr id="24" name="Rectangle 79">
                <a:extLst>
                  <a:ext uri="{FF2B5EF4-FFF2-40B4-BE49-F238E27FC236}">
                    <a16:creationId xmlns:a16="http://schemas.microsoft.com/office/drawing/2014/main" id="{181B9BC8-6CED-9743-9687-1556627938B0}"/>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80">
                <a:extLst>
                  <a:ext uri="{FF2B5EF4-FFF2-40B4-BE49-F238E27FC236}">
                    <a16:creationId xmlns:a16="http://schemas.microsoft.com/office/drawing/2014/main" id="{E269C42A-66E0-0947-B244-87EDDDF29320}"/>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81">
                <a:extLst>
                  <a:ext uri="{FF2B5EF4-FFF2-40B4-BE49-F238E27FC236}">
                    <a16:creationId xmlns:a16="http://schemas.microsoft.com/office/drawing/2014/main" id="{EB300891-4FB0-4B44-ACA7-ED754B2268C9}"/>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2">
                <a:extLst>
                  <a:ext uri="{FF2B5EF4-FFF2-40B4-BE49-F238E27FC236}">
                    <a16:creationId xmlns:a16="http://schemas.microsoft.com/office/drawing/2014/main" id="{56D134E8-9929-3845-BECE-EB3095DE42C5}"/>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7" name="Rectangle 83">
            <a:extLst>
              <a:ext uri="{FF2B5EF4-FFF2-40B4-BE49-F238E27FC236}">
                <a16:creationId xmlns:a16="http://schemas.microsoft.com/office/drawing/2014/main" id="{37532047-75A7-FB4D-9FE7-6B09517D70DF}"/>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9" name="Rectangle 84">
            <a:extLst>
              <a:ext uri="{FF2B5EF4-FFF2-40B4-BE49-F238E27FC236}">
                <a16:creationId xmlns:a16="http://schemas.microsoft.com/office/drawing/2014/main" id="{CA7A008C-A143-8E41-856F-FA340A80C893}"/>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3761959715"/>
      </p:ext>
    </p:extLst>
  </p:cSld>
  <p:clrMap bg1="lt1" tx1="dk1" bg2="lt2" tx2="dk2" accent1="accent1" accent2="accent2" accent3="accent3" accent4="accent4" accent5="accent5" accent6="accent6" hlink="hlink" folHlink="folHlink"/>
  <p:sldLayoutIdLst>
    <p:sldLayoutId id="2147483883"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990000"/>
          </a:solidFill>
          <a:latin typeface="+mj-lt"/>
          <a:ea typeface="+mj-ea"/>
          <a:cs typeface="+mj-cs"/>
        </a:defRPr>
      </a:lvl1pPr>
      <a:lvl2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2pPr>
      <a:lvl3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3pPr>
      <a:lvl4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4pPr>
      <a:lvl5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0" fontAlgn="base" hangingPunct="0">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0" fontAlgn="base" hangingPunct="0">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0" fontAlgn="base" hangingPunct="0">
        <a:spcBef>
          <a:spcPct val="20000"/>
        </a:spcBef>
        <a:spcAft>
          <a:spcPct val="0"/>
        </a:spcAft>
        <a:buChar char="–"/>
        <a:defRPr sz="2133">
          <a:solidFill>
            <a:schemeClr val="tx1"/>
          </a:solidFill>
          <a:latin typeface="+mn-lt"/>
          <a:ea typeface="+mn-ea"/>
          <a:cs typeface="+mn-cs"/>
        </a:defRPr>
      </a:lvl4pPr>
      <a:lvl5pPr marL="2742308" indent="-304701" algn="l" rtl="0" eaLnBrk="0" fontAlgn="base" hangingPunct="0">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8" Type="http://schemas.openxmlformats.org/officeDocument/2006/relationships/image" Target="../media/image32.png"/><Relationship Id="rId7" Type="http://schemas.openxmlformats.org/officeDocument/2006/relationships/image" Target="../media/image31.png"/><Relationship Id="rId2" Type="http://schemas.openxmlformats.org/officeDocument/2006/relationships/image" Target="../media/image17.png"/><Relationship Id="rId1" Type="http://schemas.openxmlformats.org/officeDocument/2006/relationships/slideLayout" Target="../slideLayouts/slideLayout8.xml"/><Relationship Id="rId6" Type="http://schemas.openxmlformats.org/officeDocument/2006/relationships/image" Target="../media/image30.png"/><Relationship Id="rId11" Type="http://schemas.openxmlformats.org/officeDocument/2006/relationships/image" Target="../media/image19.png"/><Relationship Id="rId5" Type="http://schemas.openxmlformats.org/officeDocument/2006/relationships/image" Target="../media/image29.png"/><Relationship Id="rId10" Type="http://schemas.openxmlformats.org/officeDocument/2006/relationships/image" Target="../media/image34.png"/><Relationship Id="rId4" Type="http://schemas.openxmlformats.org/officeDocument/2006/relationships/image" Target="../media/image28.png"/><Relationship Id="rId9" Type="http://schemas.openxmlformats.org/officeDocument/2006/relationships/image" Target="../media/image33.png"/></Relationships>
</file>

<file path=ppt/slides/_rels/slide15.xml.rels><?xml version="1.0" encoding="UTF-8" standalone="yes"?>
<Relationships xmlns="http://schemas.openxmlformats.org/package/2006/relationships"><Relationship Id="rId8" Type="http://schemas.openxmlformats.org/officeDocument/2006/relationships/image" Target="../media/image32.png"/><Relationship Id="rId7" Type="http://schemas.openxmlformats.org/officeDocument/2006/relationships/image" Target="../media/image31.png"/><Relationship Id="rId2" Type="http://schemas.openxmlformats.org/officeDocument/2006/relationships/image" Target="../media/image17.png"/><Relationship Id="rId1" Type="http://schemas.openxmlformats.org/officeDocument/2006/relationships/slideLayout" Target="../slideLayouts/slideLayout9.xml"/><Relationship Id="rId6" Type="http://schemas.openxmlformats.org/officeDocument/2006/relationships/image" Target="../media/image30.png"/><Relationship Id="rId5" Type="http://schemas.openxmlformats.org/officeDocument/2006/relationships/image" Target="../media/image29.png"/><Relationship Id="rId10" Type="http://schemas.openxmlformats.org/officeDocument/2006/relationships/image" Target="../media/image34.png"/><Relationship Id="rId4" Type="http://schemas.openxmlformats.org/officeDocument/2006/relationships/image" Target="../media/image28.png"/><Relationship Id="rId9" Type="http://schemas.openxmlformats.org/officeDocument/2006/relationships/image" Target="../media/image33.png"/></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320965" y="693428"/>
            <a:ext cx="3141050" cy="953563"/>
          </a:xfrm>
          <a:noFill/>
        </p:spPr>
        <p:txBody>
          <a:bodyPr anchor="ctr">
            <a:noAutofit/>
          </a:bodyPr>
          <a:lstStyle/>
          <a:p>
            <a:r>
              <a:rPr lang="en-US" altLang="zh-CN" sz="6600"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AI</a:t>
            </a:r>
            <a:r>
              <a:rPr lang="zh-CN" altLang="en-US" sz="6600"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 芯片</a:t>
            </a:r>
          </a:p>
        </p:txBody>
      </p:sp>
      <p:sp>
        <p:nvSpPr>
          <p:cNvPr id="6" name="副标题 2">
            <a:extLst>
              <a:ext uri="{FF2B5EF4-FFF2-40B4-BE49-F238E27FC236}">
                <a16:creationId xmlns:a16="http://schemas.microsoft.com/office/drawing/2014/main" id="{CFF1FABF-8BDE-C54A-A9C6-18A81E72C433}"/>
              </a:ext>
            </a:extLst>
          </p:cNvPr>
          <p:cNvSpPr>
            <a:spLocks noGrp="1"/>
          </p:cNvSpPr>
          <p:nvPr>
            <p:ph type="subTitle" idx="1"/>
          </p:nvPr>
        </p:nvSpPr>
        <p:spPr>
          <a:xfrm>
            <a:off x="1345853" y="3896673"/>
            <a:ext cx="2116161" cy="720081"/>
          </a:xfrm>
        </p:spPr>
        <p:txBody>
          <a:bodyPr anchor="ctr"/>
          <a:lstStyle/>
          <a:p>
            <a:pPr>
              <a:lnSpc>
                <a:spcPct val="100000"/>
              </a:lnSpc>
            </a:pPr>
            <a:r>
              <a:rPr lang="en-US" altLang="zh-CN" sz="6600" b="1" dirty="0">
                <a:solidFill>
                  <a:schemeClr val="bg1"/>
                </a:solidFill>
                <a:latin typeface="GEETYPE-SkyGB-Flash Reguar" panose="02010604000000000000" pitchFamily="2" charset="-122"/>
                <a:ea typeface="GEETYPE-SkyGB-Flash Reguar" panose="02010604000000000000" pitchFamily="2" charset="-122"/>
              </a:rPr>
              <a:t>ZOMI</a:t>
            </a:r>
            <a:endParaRPr lang="zh-CN" altLang="en-US" sz="6600" b="1" dirty="0">
              <a:solidFill>
                <a:schemeClr val="bg1"/>
              </a:solidFill>
              <a:latin typeface="GEETYPE-SkyGB-Flash Reguar" panose="02010604000000000000" pitchFamily="2" charset="-122"/>
              <a:ea typeface="GEETYPE-SkyGB-Flash Reguar" panose="02010604000000000000" pitchFamily="2" charset="-122"/>
            </a:endParaRPr>
          </a:p>
        </p:txBody>
      </p:sp>
      <p:pic>
        <p:nvPicPr>
          <p:cNvPr id="7" name="图片 6">
            <a:extLst>
              <a:ext uri="{FF2B5EF4-FFF2-40B4-BE49-F238E27FC236}">
                <a16:creationId xmlns:a16="http://schemas.microsoft.com/office/drawing/2014/main" id="{9881655E-97A6-F947-8F72-F4046D85542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53765" y="3896673"/>
            <a:ext cx="636527" cy="636527"/>
          </a:xfrm>
          <a:prstGeom prst="ellipse">
            <a:avLst/>
          </a:prstGeom>
          <a:ln w="28575" cap="rnd">
            <a:solidFill>
              <a:schemeClr val="bg1"/>
            </a:solidFill>
            <a:prstDash val="solid"/>
          </a:ln>
          <a:effectLst/>
        </p:spPr>
      </p:pic>
      <p:sp>
        <p:nvSpPr>
          <p:cNvPr id="8" name="标题 1">
            <a:extLst>
              <a:ext uri="{FF2B5EF4-FFF2-40B4-BE49-F238E27FC236}">
                <a16:creationId xmlns:a16="http://schemas.microsoft.com/office/drawing/2014/main" id="{E86395C9-D3A3-F743-9A37-107A71540301}"/>
              </a:ext>
            </a:extLst>
          </p:cNvPr>
          <p:cNvSpPr txBox="1">
            <a:spLocks/>
          </p:cNvSpPr>
          <p:nvPr/>
        </p:nvSpPr>
        <p:spPr>
          <a:xfrm>
            <a:off x="337741" y="1772816"/>
            <a:ext cx="10009112" cy="1872208"/>
          </a:xfrm>
          <a:prstGeom prst="rect">
            <a:avLst/>
          </a:prstGeom>
          <a:gradFill flip="none" rotWithShape="1">
            <a:gsLst>
              <a:gs pos="30000">
                <a:schemeClr val="bg1">
                  <a:alpha val="0"/>
                </a:schemeClr>
              </a:gs>
              <a:gs pos="63000">
                <a:schemeClr val="bg1">
                  <a:alpha val="32000"/>
                </a:schemeClr>
              </a:gs>
              <a:gs pos="100000">
                <a:srgbClr val="6FC4F7"/>
              </a:gs>
            </a:gsLst>
            <a:lin ang="0" scaled="0"/>
            <a:tileRect/>
          </a:gradFill>
          <a:ln>
            <a:noFill/>
          </a:ln>
        </p:spPr>
        <p:txBody>
          <a:bodyPr anchor="ctr">
            <a:noAutofit/>
          </a:bodyPr>
          <a:lst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a:lstStyle>
          <a:p>
            <a:r>
              <a:rPr lang="zh-CN" altLang="en-US" sz="9600" dirty="0">
                <a:solidFill>
                  <a:schemeClr val="bg1"/>
                </a:solidFill>
                <a:latin typeface="Gill Sans MT" panose="020B0502020104020203" pitchFamily="34" charset="0"/>
                <a:ea typeface="Microsoft YaHei" panose="020B0503020204020204" pitchFamily="34" charset="-122"/>
                <a:cs typeface="Futura Medium" panose="020B0602020204020303" pitchFamily="34" charset="-79"/>
              </a:rPr>
              <a:t>比特位</a:t>
            </a:r>
            <a:r>
              <a:rPr lang="en-US" altLang="zh-CN" sz="9600" dirty="0">
                <a:solidFill>
                  <a:schemeClr val="bg1"/>
                </a:solidFill>
                <a:latin typeface="Gill Sans MT" panose="020B0502020104020203" pitchFamily="34" charset="0"/>
                <a:ea typeface="Microsoft YaHei" panose="020B0503020204020204" pitchFamily="34" charset="-122"/>
                <a:cs typeface="Futura Medium" panose="020B0602020204020303" pitchFamily="34" charset="-79"/>
              </a:rPr>
              <a:t>&amp;</a:t>
            </a:r>
            <a:r>
              <a:rPr lang="zh-CN" altLang="en-US" sz="9600" dirty="0">
                <a:solidFill>
                  <a:schemeClr val="bg1"/>
                </a:solidFill>
                <a:latin typeface="Gill Sans MT" panose="020B0502020104020203" pitchFamily="34" charset="0"/>
                <a:ea typeface="Microsoft YaHei" panose="020B0503020204020204" pitchFamily="34" charset="-122"/>
                <a:cs typeface="Futura Medium" panose="020B0602020204020303" pitchFamily="34" charset="-79"/>
              </a:rPr>
              <a:t>矩阵运算</a:t>
            </a:r>
            <a:endParaRPr lang="en-US" altLang="zh-CN" sz="9600" dirty="0">
              <a:solidFill>
                <a:schemeClr val="bg1"/>
              </a:solidFill>
              <a:latin typeface="Microsoft YaHei" panose="020B0503020204020204" pitchFamily="34" charset="-122"/>
              <a:ea typeface="Microsoft YaHei" panose="020B0503020204020204" pitchFamily="34" charset="-122"/>
              <a:cs typeface="Futura Medium" panose="020B0602020204020303" pitchFamily="34" charset="-79"/>
            </a:endParaRPr>
          </a:p>
        </p:txBody>
      </p:sp>
      <p:sp>
        <p:nvSpPr>
          <p:cNvPr id="3" name="矩形 2">
            <a:extLst>
              <a:ext uri="{FF2B5EF4-FFF2-40B4-BE49-F238E27FC236}">
                <a16:creationId xmlns:a16="http://schemas.microsoft.com/office/drawing/2014/main" id="{930211A5-A60D-9443-B223-4AB2B7719353}"/>
              </a:ext>
            </a:extLst>
          </p:cNvPr>
          <p:cNvSpPr/>
          <p:nvPr/>
        </p:nvSpPr>
        <p:spPr>
          <a:xfrm>
            <a:off x="3290069" y="939106"/>
            <a:ext cx="3421129" cy="707886"/>
          </a:xfrm>
          <a:prstGeom prst="rect">
            <a:avLst/>
          </a:prstGeom>
        </p:spPr>
        <p:txBody>
          <a:bodyPr wrap="none">
            <a:spAutoFit/>
          </a:bodyPr>
          <a:lstStyle/>
          <a:p>
            <a:r>
              <a:rPr lang="en-US" altLang="zh-CN" sz="4000" b="1"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a:t>
            </a:r>
            <a:r>
              <a:rPr lang="zh-CN" altLang="en-US" sz="4000" b="1"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 </a:t>
            </a:r>
            <a:r>
              <a:rPr lang="en-US" altLang="zh-CN" sz="4000" b="1"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AI</a:t>
            </a:r>
            <a:r>
              <a:rPr lang="zh-CN" altLang="en-US" sz="4000" b="1"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 计算体系</a:t>
            </a:r>
            <a:endParaRPr lang="zh-CN" altLang="en-US" sz="4000" b="1" dirty="0">
              <a:latin typeface="Futura Medium" panose="020B0602020204020303" pitchFamily="34" charset="-79"/>
              <a:cs typeface="Futura Medium" panose="020B0602020204020303" pitchFamily="34" charset="-79"/>
            </a:endParaRPr>
          </a:p>
        </p:txBody>
      </p:sp>
    </p:spTree>
    <p:extLst>
      <p:ext uri="{BB962C8B-B14F-4D97-AF65-F5344CB8AC3E}">
        <p14:creationId xmlns:p14="http://schemas.microsoft.com/office/powerpoint/2010/main" val="33443603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id="{BD040689-7A79-6C4A-9023-9CB30245EF4D}"/>
              </a:ext>
            </a:extLst>
          </p:cNvPr>
          <p:cNvSpPr>
            <a:spLocks noGrp="1"/>
          </p:cNvSpPr>
          <p:nvPr>
            <p:ph type="title"/>
          </p:nvPr>
        </p:nvSpPr>
        <p:spPr/>
        <p:txBody>
          <a:bodyPr/>
          <a:lstStyle/>
          <a:p>
            <a:endParaRPr lang="zh-CN" altLang="en-US"/>
          </a:p>
        </p:txBody>
      </p:sp>
      <p:sp>
        <p:nvSpPr>
          <p:cNvPr id="8" name="内容占位符 7">
            <a:extLst>
              <a:ext uri="{FF2B5EF4-FFF2-40B4-BE49-F238E27FC236}">
                <a16:creationId xmlns:a16="http://schemas.microsoft.com/office/drawing/2014/main" id="{CA712555-E841-0B4B-8643-CA1606D51AB2}"/>
              </a:ext>
            </a:extLst>
          </p:cNvPr>
          <p:cNvSpPr>
            <a:spLocks noGrp="1"/>
          </p:cNvSpPr>
          <p:nvPr>
            <p:ph sz="half" idx="1"/>
          </p:nvPr>
        </p:nvSpPr>
        <p:spPr/>
        <p:txBody>
          <a:bodyPr/>
          <a:lstStyle/>
          <a:p>
            <a:endParaRPr lang="zh-CN" altLang="en-US"/>
          </a:p>
        </p:txBody>
      </p:sp>
      <p:pic>
        <p:nvPicPr>
          <p:cNvPr id="4" name="图片 3">
            <a:extLst>
              <a:ext uri="{FF2B5EF4-FFF2-40B4-BE49-F238E27FC236}">
                <a16:creationId xmlns:a16="http://schemas.microsoft.com/office/drawing/2014/main" id="{545C2628-4B30-E04D-93F3-BA61972539FF}"/>
              </a:ext>
            </a:extLst>
          </p:cNvPr>
          <p:cNvPicPr>
            <a:picLocks noChangeAspect="1"/>
          </p:cNvPicPr>
          <p:nvPr/>
        </p:nvPicPr>
        <p:blipFill>
          <a:blip r:embed="rId2"/>
          <a:stretch>
            <a:fillRect/>
          </a:stretch>
        </p:blipFill>
        <p:spPr>
          <a:xfrm>
            <a:off x="-1" y="436697"/>
            <a:ext cx="12196763" cy="5984606"/>
          </a:xfrm>
          <a:prstGeom prst="rect">
            <a:avLst/>
          </a:prstGeom>
        </p:spPr>
      </p:pic>
    </p:spTree>
    <p:extLst>
      <p:ext uri="{BB962C8B-B14F-4D97-AF65-F5344CB8AC3E}">
        <p14:creationId xmlns:p14="http://schemas.microsoft.com/office/powerpoint/2010/main" val="15302545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id="{7837D695-5044-B145-849E-CFDB4CFBDA1E}"/>
              </a:ext>
            </a:extLst>
          </p:cNvPr>
          <p:cNvSpPr>
            <a:spLocks noGrp="1"/>
          </p:cNvSpPr>
          <p:nvPr>
            <p:ph type="title"/>
          </p:nvPr>
        </p:nvSpPr>
        <p:spPr/>
        <p:txBody>
          <a:bodyPr/>
          <a:lstStyle/>
          <a:p>
            <a:endParaRPr lang="zh-CN" altLang="en-US"/>
          </a:p>
        </p:txBody>
      </p:sp>
      <p:sp>
        <p:nvSpPr>
          <p:cNvPr id="8" name="内容占位符 7">
            <a:extLst>
              <a:ext uri="{FF2B5EF4-FFF2-40B4-BE49-F238E27FC236}">
                <a16:creationId xmlns:a16="http://schemas.microsoft.com/office/drawing/2014/main" id="{20E1FBBF-F3C6-B349-8249-1A78619A8A93}"/>
              </a:ext>
            </a:extLst>
          </p:cNvPr>
          <p:cNvSpPr>
            <a:spLocks noGrp="1"/>
          </p:cNvSpPr>
          <p:nvPr>
            <p:ph sz="half" idx="1"/>
          </p:nvPr>
        </p:nvSpPr>
        <p:spPr/>
        <p:txBody>
          <a:bodyPr/>
          <a:lstStyle/>
          <a:p>
            <a:endParaRPr lang="zh-CN" altLang="en-US"/>
          </a:p>
        </p:txBody>
      </p:sp>
      <p:pic>
        <p:nvPicPr>
          <p:cNvPr id="4" name="图片 3">
            <a:extLst>
              <a:ext uri="{FF2B5EF4-FFF2-40B4-BE49-F238E27FC236}">
                <a16:creationId xmlns:a16="http://schemas.microsoft.com/office/drawing/2014/main" id="{BA253804-3E1A-A54A-A055-86AD2A200DB0}"/>
              </a:ext>
            </a:extLst>
          </p:cNvPr>
          <p:cNvPicPr>
            <a:picLocks noChangeAspect="1"/>
          </p:cNvPicPr>
          <p:nvPr/>
        </p:nvPicPr>
        <p:blipFill>
          <a:blip r:embed="rId2"/>
          <a:stretch>
            <a:fillRect/>
          </a:stretch>
        </p:blipFill>
        <p:spPr>
          <a:xfrm>
            <a:off x="-1" y="362318"/>
            <a:ext cx="12196763" cy="6133363"/>
          </a:xfrm>
          <a:prstGeom prst="rect">
            <a:avLst/>
          </a:prstGeom>
        </p:spPr>
      </p:pic>
    </p:spTree>
    <p:extLst>
      <p:ext uri="{BB962C8B-B14F-4D97-AF65-F5344CB8AC3E}">
        <p14:creationId xmlns:p14="http://schemas.microsoft.com/office/powerpoint/2010/main" val="23507605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F3DC5F2D-6B8F-CF4F-906A-2C36B43D3552}"/>
              </a:ext>
            </a:extLst>
          </p:cNvPr>
          <p:cNvSpPr>
            <a:spLocks noGrp="1"/>
          </p:cNvSpPr>
          <p:nvPr>
            <p:ph type="title"/>
          </p:nvPr>
        </p:nvSpPr>
        <p:spPr/>
        <p:txBody>
          <a:bodyPr/>
          <a:lstStyle/>
          <a:p>
            <a:r>
              <a:rPr lang="zh-CN" altLang="en-US" dirty="0"/>
              <a:t>比特位数</a:t>
            </a:r>
            <a:br>
              <a:rPr lang="en-US" altLang="zh-CN" dirty="0"/>
            </a:br>
            <a:r>
              <a:rPr lang="en-US" altLang="zh-CN" dirty="0"/>
              <a:t>Bits</a:t>
            </a:r>
            <a:r>
              <a:rPr lang="zh-CN" altLang="en-US" dirty="0"/>
              <a:t> </a:t>
            </a:r>
            <a:r>
              <a:rPr lang="en-US" altLang="zh-CN" dirty="0"/>
              <a:t>Width</a:t>
            </a:r>
            <a:endParaRPr lang="zh-CN" altLang="en-US" dirty="0"/>
          </a:p>
        </p:txBody>
      </p:sp>
    </p:spTree>
    <p:extLst>
      <p:ext uri="{BB962C8B-B14F-4D97-AF65-F5344CB8AC3E}">
        <p14:creationId xmlns:p14="http://schemas.microsoft.com/office/powerpoint/2010/main" val="11037221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310E3AFF-BC52-E345-93FC-E72D2B6FF27D}"/>
              </a:ext>
            </a:extLst>
          </p:cNvPr>
          <p:cNvSpPr>
            <a:spLocks noGrp="1"/>
          </p:cNvSpPr>
          <p:nvPr>
            <p:ph type="title"/>
          </p:nvPr>
        </p:nvSpPr>
        <p:spPr/>
        <p:txBody>
          <a:bodyPr/>
          <a:lstStyle/>
          <a:p>
            <a:r>
              <a:rPr lang="zh-CN" altLang="en-US" dirty="0"/>
              <a:t>什么决定比特位宽 </a:t>
            </a:r>
            <a:r>
              <a:rPr lang="en-US" altLang="zh-CN" dirty="0"/>
              <a:t>Bit</a:t>
            </a:r>
            <a:r>
              <a:rPr lang="zh-CN" altLang="en-US" dirty="0"/>
              <a:t> </a:t>
            </a:r>
            <a:r>
              <a:rPr lang="en-US" altLang="zh-CN" dirty="0"/>
              <a:t>Width</a:t>
            </a:r>
            <a:r>
              <a:rPr lang="zh-CN" altLang="en-US" dirty="0"/>
              <a:t> </a:t>
            </a:r>
            <a:r>
              <a:rPr lang="en-US" altLang="zh-CN" dirty="0"/>
              <a:t>?</a:t>
            </a:r>
            <a:endParaRPr lang="zh-CN" altLang="en-US" dirty="0"/>
          </a:p>
        </p:txBody>
      </p:sp>
      <p:sp>
        <p:nvSpPr>
          <p:cNvPr id="7" name="内容占位符 6">
            <a:extLst>
              <a:ext uri="{FF2B5EF4-FFF2-40B4-BE49-F238E27FC236}">
                <a16:creationId xmlns:a16="http://schemas.microsoft.com/office/drawing/2014/main" id="{3768A149-98EA-484A-91E0-F00BBF1C7844}"/>
              </a:ext>
            </a:extLst>
          </p:cNvPr>
          <p:cNvSpPr>
            <a:spLocks noGrp="1"/>
          </p:cNvSpPr>
          <p:nvPr>
            <p:ph sz="half" idx="1"/>
          </p:nvPr>
        </p:nvSpPr>
        <p:spPr>
          <a:xfrm>
            <a:off x="623636" y="1412776"/>
            <a:ext cx="5611434" cy="4608512"/>
          </a:xfrm>
        </p:spPr>
        <p:txBody>
          <a:bodyPr/>
          <a:lstStyle/>
          <a:p>
            <a:r>
              <a:rPr lang="zh-CN" altLang="en-US" dirty="0">
                <a:latin typeface="Gill Sans MT" panose="020B0502020104020203" pitchFamily="34" charset="0"/>
              </a:rPr>
              <a:t>在</a:t>
            </a:r>
            <a:r>
              <a:rPr lang="en-US" altLang="zh-CN" dirty="0">
                <a:latin typeface="Gill Sans MT" panose="020B0502020104020203" pitchFamily="34" charset="0"/>
              </a:rPr>
              <a:t>AI</a:t>
            </a:r>
            <a:r>
              <a:rPr lang="zh-CN" altLang="en-US" dirty="0">
                <a:latin typeface="Gill Sans MT" panose="020B0502020104020203" pitchFamily="34" charset="0"/>
              </a:rPr>
              <a:t>流程里，不同数据会使用不同类型格式，才能保证精度达标。</a:t>
            </a:r>
            <a:endParaRPr lang="en-US" altLang="zh-CN" dirty="0">
              <a:latin typeface="Gill Sans MT" panose="020B0502020104020203" pitchFamily="34" charset="0"/>
            </a:endParaRPr>
          </a:p>
          <a:p>
            <a:endParaRPr lang="en-US" altLang="zh-CN" dirty="0">
              <a:latin typeface="Gill Sans MT" panose="020B0502020104020203" pitchFamily="34" charset="0"/>
            </a:endParaRPr>
          </a:p>
          <a:p>
            <a:r>
              <a:rPr lang="zh-CN" altLang="en-US" b="1" dirty="0">
                <a:latin typeface="Gill Sans MT" panose="020B0502020104020203" pitchFamily="34" charset="0"/>
              </a:rPr>
              <a:t>训练 </a:t>
            </a:r>
            <a:r>
              <a:rPr lang="en-US" altLang="zh-CN" b="1" dirty="0">
                <a:latin typeface="Gill Sans MT" panose="020B0502020104020203" pitchFamily="34" charset="0"/>
              </a:rPr>
              <a:t>Training</a:t>
            </a:r>
            <a:r>
              <a:rPr lang="en-US" altLang="zh-CN" dirty="0">
                <a:latin typeface="Gill Sans MT" panose="020B0502020104020203" pitchFamily="34" charset="0"/>
              </a:rPr>
              <a:t>:</a:t>
            </a:r>
            <a:r>
              <a:rPr lang="zh-CN" altLang="en-US" dirty="0">
                <a:latin typeface="Gill Sans MT" panose="020B0502020104020203" pitchFamily="34" charset="0"/>
              </a:rPr>
              <a:t> </a:t>
            </a:r>
            <a:r>
              <a:rPr lang="en-US" altLang="zh-CN" dirty="0">
                <a:latin typeface="Gill Sans MT" panose="020B0502020104020203" pitchFamily="34" charset="0"/>
              </a:rPr>
              <a:t>weights,</a:t>
            </a:r>
            <a:r>
              <a:rPr lang="zh-CN" altLang="en-US" dirty="0">
                <a:latin typeface="Gill Sans MT" panose="020B0502020104020203" pitchFamily="34" charset="0"/>
              </a:rPr>
              <a:t> </a:t>
            </a:r>
            <a:r>
              <a:rPr lang="en-US" altLang="zh-CN" dirty="0">
                <a:latin typeface="Gill Sans MT" panose="020B0502020104020203" pitchFamily="34" charset="0"/>
              </a:rPr>
              <a:t>activation,</a:t>
            </a:r>
            <a:r>
              <a:rPr lang="zh-CN" altLang="en-US" dirty="0">
                <a:latin typeface="Gill Sans MT" panose="020B0502020104020203" pitchFamily="34" charset="0"/>
              </a:rPr>
              <a:t> </a:t>
            </a:r>
            <a:r>
              <a:rPr lang="en-US" altLang="zh-CN" dirty="0">
                <a:latin typeface="Gill Sans MT" panose="020B0502020104020203" pitchFamily="34" charset="0"/>
              </a:rPr>
              <a:t>partial</a:t>
            </a:r>
            <a:r>
              <a:rPr lang="zh-CN" altLang="en-US" dirty="0">
                <a:latin typeface="Gill Sans MT" panose="020B0502020104020203" pitchFamily="34" charset="0"/>
              </a:rPr>
              <a:t> </a:t>
            </a:r>
            <a:r>
              <a:rPr lang="en-US" altLang="zh-CN" dirty="0">
                <a:latin typeface="Gill Sans MT" panose="020B0502020104020203" pitchFamily="34" charset="0"/>
              </a:rPr>
              <a:t>sums,</a:t>
            </a:r>
            <a:r>
              <a:rPr lang="zh-CN" altLang="en-US" dirty="0">
                <a:latin typeface="Gill Sans MT" panose="020B0502020104020203" pitchFamily="34" charset="0"/>
              </a:rPr>
              <a:t> </a:t>
            </a:r>
            <a:r>
              <a:rPr lang="en-US" altLang="zh-CN" dirty="0">
                <a:latin typeface="Gill Sans MT" panose="020B0502020104020203" pitchFamily="34" charset="0"/>
              </a:rPr>
              <a:t>gradients</a:t>
            </a:r>
            <a:r>
              <a:rPr lang="zh-CN" altLang="en-US" dirty="0">
                <a:latin typeface="Gill Sans MT" panose="020B0502020104020203" pitchFamily="34" charset="0"/>
              </a:rPr>
              <a:t> </a:t>
            </a:r>
            <a:r>
              <a:rPr lang="en-US" altLang="zh-CN" dirty="0">
                <a:latin typeface="Gill Sans MT" panose="020B0502020104020203" pitchFamily="34" charset="0"/>
              </a:rPr>
              <a:t>and</a:t>
            </a:r>
            <a:r>
              <a:rPr lang="zh-CN" altLang="en-US" dirty="0">
                <a:latin typeface="Gill Sans MT" panose="020B0502020104020203" pitchFamily="34" charset="0"/>
              </a:rPr>
              <a:t> </a:t>
            </a:r>
            <a:r>
              <a:rPr lang="en-US" altLang="zh-CN" dirty="0">
                <a:latin typeface="Gill Sans MT" panose="020B0502020104020203" pitchFamily="34" charset="0"/>
              </a:rPr>
              <a:t>weight</a:t>
            </a:r>
            <a:r>
              <a:rPr lang="zh-CN" altLang="en-US" dirty="0">
                <a:latin typeface="Gill Sans MT" panose="020B0502020104020203" pitchFamily="34" charset="0"/>
              </a:rPr>
              <a:t> </a:t>
            </a:r>
            <a:r>
              <a:rPr lang="en-US" altLang="zh-CN" dirty="0">
                <a:latin typeface="Gill Sans MT" panose="020B0502020104020203" pitchFamily="34" charset="0"/>
              </a:rPr>
              <a:t>update.</a:t>
            </a:r>
          </a:p>
          <a:p>
            <a:r>
              <a:rPr lang="zh-CN" altLang="en-US" b="1" dirty="0">
                <a:latin typeface="Gill Sans MT" panose="020B0502020104020203" pitchFamily="34" charset="0"/>
              </a:rPr>
              <a:t>推理 </a:t>
            </a:r>
            <a:r>
              <a:rPr lang="en-US" altLang="zh-CN" b="1" dirty="0">
                <a:latin typeface="Gill Sans MT" panose="020B0502020104020203" pitchFamily="34" charset="0"/>
              </a:rPr>
              <a:t>Inference</a:t>
            </a:r>
            <a:r>
              <a:rPr lang="en-US" altLang="zh-CN" dirty="0">
                <a:latin typeface="Gill Sans MT" panose="020B0502020104020203" pitchFamily="34" charset="0"/>
              </a:rPr>
              <a:t>:</a:t>
            </a:r>
            <a:r>
              <a:rPr lang="zh-CN" altLang="en-US" dirty="0">
                <a:latin typeface="Gill Sans MT" panose="020B0502020104020203" pitchFamily="34" charset="0"/>
              </a:rPr>
              <a:t> </a:t>
            </a:r>
            <a:r>
              <a:rPr lang="en-US" altLang="zh-CN" dirty="0">
                <a:latin typeface="Gill Sans MT" panose="020B0502020104020203" pitchFamily="34" charset="0"/>
              </a:rPr>
              <a:t>weights,</a:t>
            </a:r>
            <a:r>
              <a:rPr lang="zh-CN" altLang="en-US" dirty="0">
                <a:latin typeface="Gill Sans MT" panose="020B0502020104020203" pitchFamily="34" charset="0"/>
              </a:rPr>
              <a:t> </a:t>
            </a:r>
            <a:r>
              <a:rPr lang="en-US" altLang="zh-CN" dirty="0">
                <a:latin typeface="Gill Sans MT" panose="020B0502020104020203" pitchFamily="34" charset="0"/>
              </a:rPr>
              <a:t>activations,</a:t>
            </a:r>
            <a:r>
              <a:rPr lang="zh-CN" altLang="en-US" dirty="0">
                <a:latin typeface="Gill Sans MT" panose="020B0502020104020203" pitchFamily="34" charset="0"/>
              </a:rPr>
              <a:t> </a:t>
            </a:r>
            <a:r>
              <a:rPr lang="en-US" altLang="zh-CN" dirty="0">
                <a:latin typeface="Gill Sans MT" panose="020B0502020104020203" pitchFamily="34" charset="0"/>
              </a:rPr>
              <a:t>partial</a:t>
            </a:r>
            <a:r>
              <a:rPr lang="zh-CN" altLang="en-US" dirty="0">
                <a:latin typeface="Gill Sans MT" panose="020B0502020104020203" pitchFamily="34" charset="0"/>
              </a:rPr>
              <a:t> </a:t>
            </a:r>
            <a:r>
              <a:rPr lang="en-US" altLang="zh-CN" dirty="0">
                <a:latin typeface="Gill Sans MT" panose="020B0502020104020203" pitchFamily="34" charset="0"/>
              </a:rPr>
              <a:t>sums</a:t>
            </a:r>
          </a:p>
          <a:p>
            <a:endParaRPr lang="en-US" altLang="zh-CN" dirty="0">
              <a:latin typeface="Gill Sans MT" panose="020B0502020104020203" pitchFamily="34" charset="0"/>
            </a:endParaRPr>
          </a:p>
          <a:p>
            <a:r>
              <a:rPr lang="zh-CN" altLang="en-US" dirty="0">
                <a:latin typeface="Gill Sans MT" panose="020B0502020104020203" pitchFamily="34" charset="0"/>
              </a:rPr>
              <a:t>（所需的精度可能因数据类型而异 ）</a:t>
            </a:r>
          </a:p>
        </p:txBody>
      </p:sp>
      <p:pic>
        <p:nvPicPr>
          <p:cNvPr id="8" name="图片 7">
            <a:extLst>
              <a:ext uri="{FF2B5EF4-FFF2-40B4-BE49-F238E27FC236}">
                <a16:creationId xmlns:a16="http://schemas.microsoft.com/office/drawing/2014/main" id="{36F924E8-02F6-3E4C-94F5-F3A4227EB8B7}"/>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6585328" y="1432887"/>
            <a:ext cx="5611435" cy="4745543"/>
          </a:xfrm>
          <a:prstGeom prst="rect">
            <a:avLst/>
          </a:prstGeom>
        </p:spPr>
      </p:pic>
    </p:spTree>
    <p:extLst>
      <p:ext uri="{BB962C8B-B14F-4D97-AF65-F5344CB8AC3E}">
        <p14:creationId xmlns:p14="http://schemas.microsoft.com/office/powerpoint/2010/main" val="5925078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a:extLst>
              <a:ext uri="{FF2B5EF4-FFF2-40B4-BE49-F238E27FC236}">
                <a16:creationId xmlns:a16="http://schemas.microsoft.com/office/drawing/2014/main" id="{4B34B3A1-10A0-1649-A96D-54318D905C6E}"/>
              </a:ext>
            </a:extLst>
          </p:cNvPr>
          <p:cNvGrpSpPr/>
          <p:nvPr/>
        </p:nvGrpSpPr>
        <p:grpSpPr>
          <a:xfrm>
            <a:off x="5738341" y="659839"/>
            <a:ext cx="6102165" cy="5345686"/>
            <a:chOff x="5450309" y="387570"/>
            <a:chExt cx="6626875" cy="5805348"/>
          </a:xfrm>
        </p:grpSpPr>
        <p:pic>
          <p:nvPicPr>
            <p:cNvPr id="19" name="图片 18">
              <a:extLst>
                <a:ext uri="{FF2B5EF4-FFF2-40B4-BE49-F238E27FC236}">
                  <a16:creationId xmlns:a16="http://schemas.microsoft.com/office/drawing/2014/main" id="{338BD7FE-5D5B-9345-BAFD-B2BB89BB6E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50309" y="387570"/>
              <a:ext cx="4824536" cy="5805348"/>
            </a:xfrm>
            <a:prstGeom prst="rect">
              <a:avLst/>
            </a:prstGeom>
          </p:spPr>
        </p:pic>
        <p:sp>
          <p:nvSpPr>
            <p:cNvPr id="20" name="内容占位符 6">
              <a:extLst>
                <a:ext uri="{FF2B5EF4-FFF2-40B4-BE49-F238E27FC236}">
                  <a16:creationId xmlns:a16="http://schemas.microsoft.com/office/drawing/2014/main" id="{A759A384-5CBC-E64E-9E07-C67D247EB5A3}"/>
                </a:ext>
              </a:extLst>
            </p:cNvPr>
            <p:cNvSpPr txBox="1">
              <a:spLocks/>
            </p:cNvSpPr>
            <p:nvPr/>
          </p:nvSpPr>
          <p:spPr>
            <a:xfrm>
              <a:off x="10850909" y="974165"/>
              <a:ext cx="1226275" cy="589190"/>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buNone/>
              </a:pPr>
              <a:r>
                <a:rPr lang="en-US" altLang="zh-CN" dirty="0">
                  <a:latin typeface="Gill Sans MT" panose="020B0502020104020203" pitchFamily="34" charset="0"/>
                </a:rPr>
                <a:t>Range</a:t>
              </a:r>
              <a:endParaRPr lang="en-US" b="1" dirty="0">
                <a:latin typeface="Gill Sans MT" panose="020B0502020104020203" pitchFamily="34" charset="0"/>
              </a:endParaRPr>
            </a:p>
          </p:txBody>
        </p:sp>
        <mc:AlternateContent xmlns:mc="http://schemas.openxmlformats.org/markup-compatibility/2006" xmlns:a14="http://schemas.microsoft.com/office/drawing/2010/main">
          <mc:Choice Requires="a14">
            <p:sp>
              <p:nvSpPr>
                <p:cNvPr id="21" name="文本框 20">
                  <a:extLst>
                    <a:ext uri="{FF2B5EF4-FFF2-40B4-BE49-F238E27FC236}">
                      <a16:creationId xmlns:a16="http://schemas.microsoft.com/office/drawing/2014/main" id="{8B728C9B-75F2-0449-8572-2182456FED45}"/>
                    </a:ext>
                  </a:extLst>
                </p:cNvPr>
                <p:cNvSpPr txBox="1"/>
                <p:nvPr/>
              </p:nvSpPr>
              <p:spPr>
                <a:xfrm>
                  <a:off x="10733520" y="1590337"/>
                  <a:ext cx="981486" cy="215444"/>
                </a:xfrm>
                <a:prstGeom prst="rect">
                  <a:avLst/>
                </a:prstGeom>
                <a:noFill/>
              </p:spPr>
              <p:txBody>
                <a:bodyPr wrap="none" lIns="0" tIns="0" rIns="0" bIns="0" rtlCol="0">
                  <a:spAutoFit/>
                </a:bodyPr>
                <a:lstStyle/>
                <a:p>
                  <a:pPr>
                    <a:buNone/>
                  </a:pPr>
                  <a14:m>
                    <m:oMathPara xmlns:m="http://schemas.openxmlformats.org/officeDocument/2006/math">
                      <m:oMathParaPr>
                        <m:jc m:val="centerGroup"/>
                      </m:oMathParaPr>
                      <m:oMath xmlns:m="http://schemas.openxmlformats.org/officeDocument/2006/math">
                        <m:sSup>
                          <m:sSupPr>
                            <m:ctrlPr>
                              <a:rPr kumimoji="1" lang="en-US" altLang="zh-CN" sz="1400" b="0" i="1" smtClean="0">
                                <a:latin typeface="Cambria Math" panose="02040503050406030204" pitchFamily="18" charset="0"/>
                              </a:rPr>
                            </m:ctrlPr>
                          </m:sSupPr>
                          <m:e>
                            <m:r>
                              <a:rPr kumimoji="1" lang="en-US" altLang="zh-CN" sz="1400" i="1">
                                <a:latin typeface="Cambria Math" panose="02040503050406030204" pitchFamily="18" charset="0"/>
                              </a:rPr>
                              <m:t>10</m:t>
                            </m:r>
                          </m:e>
                          <m:sup>
                            <m:r>
                              <a:rPr kumimoji="1" lang="en-US" altLang="zh-CN" sz="1400" b="0" i="1" smtClean="0">
                                <a:latin typeface="Cambria Math" panose="02040503050406030204" pitchFamily="18" charset="0"/>
                              </a:rPr>
                              <m:t>−38</m:t>
                            </m:r>
                          </m:sup>
                        </m:sSup>
                        <m:r>
                          <a:rPr kumimoji="1" lang="en-US" altLang="zh-CN" sz="1400" b="0" i="1" smtClean="0">
                            <a:latin typeface="Cambria Math" panose="02040503050406030204" pitchFamily="18" charset="0"/>
                          </a:rPr>
                          <m:t>~</m:t>
                        </m:r>
                        <m:sSup>
                          <m:sSupPr>
                            <m:ctrlPr>
                              <a:rPr kumimoji="1" lang="en-US" altLang="zh-CN" sz="1400" i="1">
                                <a:latin typeface="Cambria Math" panose="02040503050406030204" pitchFamily="18" charset="0"/>
                              </a:rPr>
                            </m:ctrlPr>
                          </m:sSupPr>
                          <m:e>
                            <m:r>
                              <a:rPr kumimoji="1" lang="en-US" altLang="zh-CN" sz="1400" i="1">
                                <a:latin typeface="Cambria Math" panose="02040503050406030204" pitchFamily="18" charset="0"/>
                              </a:rPr>
                              <m:t>10</m:t>
                            </m:r>
                          </m:e>
                          <m:sup>
                            <m:r>
                              <a:rPr kumimoji="1" lang="en-US" altLang="zh-CN" sz="1400" i="1">
                                <a:latin typeface="Cambria Math" panose="02040503050406030204" pitchFamily="18" charset="0"/>
                              </a:rPr>
                              <m:t>38</m:t>
                            </m:r>
                          </m:sup>
                        </m:sSup>
                      </m:oMath>
                    </m:oMathPara>
                  </a14:m>
                  <a:endParaRPr kumimoji="1" lang="zh-CN" altLang="en-US" sz="1400" b="0" dirty="0" err="1">
                    <a:latin typeface="+mn-lt"/>
                  </a:endParaRPr>
                </a:p>
              </p:txBody>
            </p:sp>
          </mc:Choice>
          <mc:Fallback xmlns="">
            <p:sp>
              <p:nvSpPr>
                <p:cNvPr id="21" name="文本框 20">
                  <a:extLst>
                    <a:ext uri="{FF2B5EF4-FFF2-40B4-BE49-F238E27FC236}">
                      <a16:creationId xmlns:a16="http://schemas.microsoft.com/office/drawing/2014/main" id="{8B728C9B-75F2-0449-8572-2182456FED45}"/>
                    </a:ext>
                  </a:extLst>
                </p:cNvPr>
                <p:cNvSpPr txBox="1">
                  <a:spLocks noRot="1" noChangeAspect="1" noMove="1" noResize="1" noEditPoints="1" noAdjustHandles="1" noChangeArrowheads="1" noChangeShapeType="1" noTextEdit="1"/>
                </p:cNvSpPr>
                <p:nvPr/>
              </p:nvSpPr>
              <p:spPr>
                <a:xfrm>
                  <a:off x="10733520" y="1590337"/>
                  <a:ext cx="981486" cy="215444"/>
                </a:xfrm>
                <a:prstGeom prst="rect">
                  <a:avLst/>
                </a:prstGeom>
                <a:blipFill>
                  <a:blip r:embed="rId4"/>
                  <a:stretch>
                    <a:fillRect l="-2564" r="-1282" b="-1111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文本框 21">
                  <a:extLst>
                    <a:ext uri="{FF2B5EF4-FFF2-40B4-BE49-F238E27FC236}">
                      <a16:creationId xmlns:a16="http://schemas.microsoft.com/office/drawing/2014/main" id="{6604CC19-8565-094F-A35A-B01D0974CBFC}"/>
                    </a:ext>
                  </a:extLst>
                </p:cNvPr>
                <p:cNvSpPr txBox="1"/>
                <p:nvPr/>
              </p:nvSpPr>
              <p:spPr>
                <a:xfrm>
                  <a:off x="10732014" y="2298120"/>
                  <a:ext cx="1286058" cy="217817"/>
                </a:xfrm>
                <a:prstGeom prst="rect">
                  <a:avLst/>
                </a:prstGeom>
                <a:noFill/>
              </p:spPr>
              <p:txBody>
                <a:bodyPr wrap="none" lIns="0" tIns="0" rIns="0" bIns="0" rtlCol="0">
                  <a:spAutoFit/>
                </a:bodyPr>
                <a:lstStyle/>
                <a:p>
                  <a:pPr>
                    <a:buNone/>
                  </a:pPr>
                  <a14:m>
                    <m:oMathPara xmlns:m="http://schemas.openxmlformats.org/officeDocument/2006/math">
                      <m:oMathParaPr>
                        <m:jc m:val="centerGroup"/>
                      </m:oMathParaPr>
                      <m:oMath xmlns:m="http://schemas.openxmlformats.org/officeDocument/2006/math">
                        <m:r>
                          <a:rPr kumimoji="1" lang="en-US" altLang="zh-CN" sz="1400" b="0" i="1" smtClean="0">
                            <a:latin typeface="Cambria Math" panose="02040503050406030204" pitchFamily="18" charset="0"/>
                          </a:rPr>
                          <m:t>6</m:t>
                        </m:r>
                        <m:r>
                          <a:rPr kumimoji="1" lang="en-US" altLang="zh-CN" sz="1400" b="0" i="1" smtClean="0">
                            <a:latin typeface="Cambria Math" panose="02040503050406030204" pitchFamily="18" charset="0"/>
                            <a:ea typeface="Cambria Math" panose="02040503050406030204" pitchFamily="18" charset="0"/>
                          </a:rPr>
                          <m:t>×</m:t>
                        </m:r>
                        <m:sSup>
                          <m:sSupPr>
                            <m:ctrlPr>
                              <a:rPr kumimoji="1" lang="en-US" altLang="zh-CN" sz="1400" b="0" i="1" smtClean="0">
                                <a:latin typeface="Cambria Math" panose="02040503050406030204" pitchFamily="18" charset="0"/>
                              </a:rPr>
                            </m:ctrlPr>
                          </m:sSupPr>
                          <m:e>
                            <m:r>
                              <a:rPr kumimoji="1" lang="en-US" altLang="zh-CN" sz="1400" i="1">
                                <a:latin typeface="Cambria Math" panose="02040503050406030204" pitchFamily="18" charset="0"/>
                              </a:rPr>
                              <m:t>10</m:t>
                            </m:r>
                          </m:e>
                          <m:sup>
                            <m:r>
                              <a:rPr kumimoji="1" lang="en-US" altLang="zh-CN" sz="1400" b="0" i="1" smtClean="0">
                                <a:latin typeface="Cambria Math" panose="02040503050406030204" pitchFamily="18" charset="0"/>
                              </a:rPr>
                              <m:t>−5</m:t>
                            </m:r>
                          </m:sup>
                        </m:sSup>
                        <m:r>
                          <a:rPr kumimoji="1" lang="en-US" altLang="zh-CN" sz="1400" b="0" i="1" smtClean="0">
                            <a:latin typeface="Cambria Math" panose="02040503050406030204" pitchFamily="18" charset="0"/>
                          </a:rPr>
                          <m:t>~</m:t>
                        </m:r>
                        <m:sSup>
                          <m:sSupPr>
                            <m:ctrlPr>
                              <a:rPr kumimoji="1" lang="en-US" altLang="zh-CN" sz="1400" i="1">
                                <a:latin typeface="Cambria Math" panose="02040503050406030204" pitchFamily="18" charset="0"/>
                              </a:rPr>
                            </m:ctrlPr>
                          </m:sSupPr>
                          <m:e>
                            <m:r>
                              <a:rPr kumimoji="1" lang="en-US" altLang="zh-CN" sz="1400" b="0" i="1" smtClean="0">
                                <a:latin typeface="Cambria Math" panose="02040503050406030204" pitchFamily="18" charset="0"/>
                              </a:rPr>
                              <m:t>6</m:t>
                            </m:r>
                            <m:r>
                              <a:rPr kumimoji="1" lang="en-US" altLang="zh-CN" sz="1400" b="0" i="1" smtClean="0">
                                <a:latin typeface="Cambria Math" panose="02040503050406030204" pitchFamily="18" charset="0"/>
                                <a:ea typeface="Cambria Math" panose="02040503050406030204" pitchFamily="18" charset="0"/>
                              </a:rPr>
                              <m:t>×</m:t>
                            </m:r>
                            <m:r>
                              <a:rPr kumimoji="1" lang="en-US" altLang="zh-CN" sz="1400" i="1">
                                <a:latin typeface="Cambria Math" panose="02040503050406030204" pitchFamily="18" charset="0"/>
                              </a:rPr>
                              <m:t>10</m:t>
                            </m:r>
                          </m:e>
                          <m:sup>
                            <m:r>
                              <a:rPr kumimoji="1" lang="en-US" altLang="zh-CN" sz="1400" b="0" i="1" smtClean="0">
                                <a:latin typeface="Cambria Math" panose="02040503050406030204" pitchFamily="18" charset="0"/>
                              </a:rPr>
                              <m:t>4</m:t>
                            </m:r>
                          </m:sup>
                        </m:sSup>
                      </m:oMath>
                    </m:oMathPara>
                  </a14:m>
                  <a:endParaRPr kumimoji="1" lang="zh-CN" altLang="en-US" sz="1400" b="0" dirty="0" err="1">
                    <a:latin typeface="+mn-lt"/>
                  </a:endParaRPr>
                </a:p>
              </p:txBody>
            </p:sp>
          </mc:Choice>
          <mc:Fallback xmlns="">
            <p:sp>
              <p:nvSpPr>
                <p:cNvPr id="22" name="文本框 21">
                  <a:extLst>
                    <a:ext uri="{FF2B5EF4-FFF2-40B4-BE49-F238E27FC236}">
                      <a16:creationId xmlns:a16="http://schemas.microsoft.com/office/drawing/2014/main" id="{6604CC19-8565-094F-A35A-B01D0974CBFC}"/>
                    </a:ext>
                  </a:extLst>
                </p:cNvPr>
                <p:cNvSpPr txBox="1">
                  <a:spLocks noRot="1" noChangeAspect="1" noMove="1" noResize="1" noEditPoints="1" noAdjustHandles="1" noChangeArrowheads="1" noChangeShapeType="1" noTextEdit="1"/>
                </p:cNvSpPr>
                <p:nvPr/>
              </p:nvSpPr>
              <p:spPr>
                <a:xfrm>
                  <a:off x="10732014" y="2298120"/>
                  <a:ext cx="1286058" cy="217817"/>
                </a:xfrm>
                <a:prstGeom prst="rect">
                  <a:avLst/>
                </a:prstGeom>
                <a:blipFill>
                  <a:blip r:embed="rId5"/>
                  <a:stretch>
                    <a:fillRect l="-1961" b="-555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文本框 22">
                  <a:extLst>
                    <a:ext uri="{FF2B5EF4-FFF2-40B4-BE49-F238E27FC236}">
                      <a16:creationId xmlns:a16="http://schemas.microsoft.com/office/drawing/2014/main" id="{4FCED292-2BD5-754E-96D4-2C1AD284F91F}"/>
                    </a:ext>
                  </a:extLst>
                </p:cNvPr>
                <p:cNvSpPr txBox="1"/>
                <p:nvPr/>
              </p:nvSpPr>
              <p:spPr>
                <a:xfrm>
                  <a:off x="10715253" y="5203410"/>
                  <a:ext cx="781689" cy="215444"/>
                </a:xfrm>
                <a:prstGeom prst="rect">
                  <a:avLst/>
                </a:prstGeom>
                <a:noFill/>
              </p:spPr>
              <p:txBody>
                <a:bodyPr wrap="none" lIns="0" tIns="0" rIns="0" bIns="0" rtlCol="0">
                  <a:spAutoFit/>
                </a:bodyPr>
                <a:lstStyle/>
                <a:p>
                  <a:pPr>
                    <a:buNone/>
                  </a:pPr>
                  <a14:m>
                    <m:oMathPara xmlns:m="http://schemas.openxmlformats.org/officeDocument/2006/math">
                      <m:oMathParaPr>
                        <m:jc m:val="centerGroup"/>
                      </m:oMathParaPr>
                      <m:oMath xmlns:m="http://schemas.openxmlformats.org/officeDocument/2006/math">
                        <m:r>
                          <a:rPr kumimoji="1" lang="en-US" altLang="zh-CN" sz="1400" b="0" i="1" smtClean="0">
                            <a:latin typeface="Cambria Math" panose="02040503050406030204" pitchFamily="18" charset="0"/>
                          </a:rPr>
                          <m:t>0~</m:t>
                        </m:r>
                        <m:sSup>
                          <m:sSupPr>
                            <m:ctrlPr>
                              <a:rPr kumimoji="1" lang="en-US" altLang="zh-CN" sz="1400" i="1">
                                <a:latin typeface="Cambria Math" panose="02040503050406030204" pitchFamily="18" charset="0"/>
                              </a:rPr>
                            </m:ctrlPr>
                          </m:sSupPr>
                          <m:e>
                            <m:r>
                              <a:rPr kumimoji="1" lang="en-US" altLang="zh-CN" sz="1400" b="0" i="1" smtClean="0">
                                <a:latin typeface="Cambria Math" panose="02040503050406030204" pitchFamily="18" charset="0"/>
                              </a:rPr>
                              <m:t>6</m:t>
                            </m:r>
                            <m:r>
                              <a:rPr kumimoji="1" lang="en-US" altLang="zh-CN" sz="1400" b="0" i="1" smtClean="0">
                                <a:latin typeface="Cambria Math" panose="02040503050406030204" pitchFamily="18" charset="0"/>
                                <a:ea typeface="Cambria Math" panose="02040503050406030204" pitchFamily="18" charset="0"/>
                              </a:rPr>
                              <m:t>×</m:t>
                            </m:r>
                            <m:r>
                              <a:rPr kumimoji="1" lang="en-US" altLang="zh-CN" sz="1400" i="1">
                                <a:latin typeface="Cambria Math" panose="02040503050406030204" pitchFamily="18" charset="0"/>
                              </a:rPr>
                              <m:t>10</m:t>
                            </m:r>
                          </m:e>
                          <m:sup>
                            <m:r>
                              <a:rPr kumimoji="1" lang="en-US" altLang="zh-CN" sz="1400" b="0" i="1" smtClean="0">
                                <a:latin typeface="Cambria Math" panose="02040503050406030204" pitchFamily="18" charset="0"/>
                              </a:rPr>
                              <m:t>4</m:t>
                            </m:r>
                          </m:sup>
                        </m:sSup>
                      </m:oMath>
                    </m:oMathPara>
                  </a14:m>
                  <a:endParaRPr kumimoji="1" lang="zh-CN" altLang="en-US" sz="1400" b="0" dirty="0" err="1">
                    <a:latin typeface="+mn-lt"/>
                  </a:endParaRPr>
                </a:p>
              </p:txBody>
            </p:sp>
          </mc:Choice>
          <mc:Fallback xmlns="">
            <p:sp>
              <p:nvSpPr>
                <p:cNvPr id="23" name="文本框 22">
                  <a:extLst>
                    <a:ext uri="{FF2B5EF4-FFF2-40B4-BE49-F238E27FC236}">
                      <a16:creationId xmlns:a16="http://schemas.microsoft.com/office/drawing/2014/main" id="{4FCED292-2BD5-754E-96D4-2C1AD284F91F}"/>
                    </a:ext>
                  </a:extLst>
                </p:cNvPr>
                <p:cNvSpPr txBox="1">
                  <a:spLocks noRot="1" noChangeAspect="1" noMove="1" noResize="1" noEditPoints="1" noAdjustHandles="1" noChangeArrowheads="1" noChangeShapeType="1" noTextEdit="1"/>
                </p:cNvSpPr>
                <p:nvPr/>
              </p:nvSpPr>
              <p:spPr>
                <a:xfrm>
                  <a:off x="10715253" y="5203410"/>
                  <a:ext cx="781689" cy="215444"/>
                </a:xfrm>
                <a:prstGeom prst="rect">
                  <a:avLst/>
                </a:prstGeom>
                <a:blipFill>
                  <a:blip r:embed="rId6"/>
                  <a:stretch>
                    <a:fillRect l="-4839" b="-555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文本框 23">
                  <a:extLst>
                    <a:ext uri="{FF2B5EF4-FFF2-40B4-BE49-F238E27FC236}">
                      <a16:creationId xmlns:a16="http://schemas.microsoft.com/office/drawing/2014/main" id="{FD961659-2B25-AA41-86D8-EACA044E4359}"/>
                    </a:ext>
                  </a:extLst>
                </p:cNvPr>
                <p:cNvSpPr txBox="1"/>
                <p:nvPr/>
              </p:nvSpPr>
              <p:spPr>
                <a:xfrm>
                  <a:off x="10712288" y="5913566"/>
                  <a:ext cx="570669" cy="215444"/>
                </a:xfrm>
                <a:prstGeom prst="rect">
                  <a:avLst/>
                </a:prstGeom>
                <a:noFill/>
              </p:spPr>
              <p:txBody>
                <a:bodyPr wrap="none" lIns="0" tIns="0" rIns="0" bIns="0" rtlCol="0">
                  <a:spAutoFit/>
                </a:bodyPr>
                <a:lstStyle/>
                <a:p>
                  <a:pPr>
                    <a:buNone/>
                  </a:pPr>
                  <a14:m>
                    <m:oMathPara xmlns:m="http://schemas.openxmlformats.org/officeDocument/2006/math">
                      <m:oMathParaPr>
                        <m:jc m:val="centerGroup"/>
                      </m:oMathParaPr>
                      <m:oMath xmlns:m="http://schemas.openxmlformats.org/officeDocument/2006/math">
                        <m:r>
                          <a:rPr kumimoji="1" lang="en-US" altLang="zh-CN" sz="1400" b="0" i="1" smtClean="0">
                            <a:latin typeface="Cambria Math" panose="02040503050406030204" pitchFamily="18" charset="0"/>
                          </a:rPr>
                          <m:t>0~</m:t>
                        </m:r>
                        <m:r>
                          <a:rPr kumimoji="1" lang="en-US" altLang="zh-CN" sz="1400" i="1" smtClean="0">
                            <a:latin typeface="Cambria Math" panose="02040503050406030204" pitchFamily="18" charset="0"/>
                          </a:rPr>
                          <m:t>1</m:t>
                        </m:r>
                        <m:r>
                          <a:rPr kumimoji="1" lang="en-US" altLang="zh-CN" sz="1400" b="0" i="1" smtClean="0">
                            <a:latin typeface="Cambria Math" panose="02040503050406030204" pitchFamily="18" charset="0"/>
                          </a:rPr>
                          <m:t>27</m:t>
                        </m:r>
                      </m:oMath>
                    </m:oMathPara>
                  </a14:m>
                  <a:endParaRPr kumimoji="1" lang="zh-CN" altLang="en-US" sz="1400" b="0" dirty="0" err="1">
                    <a:latin typeface="+mn-lt"/>
                  </a:endParaRPr>
                </a:p>
              </p:txBody>
            </p:sp>
          </mc:Choice>
          <mc:Fallback xmlns="">
            <p:sp>
              <p:nvSpPr>
                <p:cNvPr id="24" name="文本框 23">
                  <a:extLst>
                    <a:ext uri="{FF2B5EF4-FFF2-40B4-BE49-F238E27FC236}">
                      <a16:creationId xmlns:a16="http://schemas.microsoft.com/office/drawing/2014/main" id="{FD961659-2B25-AA41-86D8-EACA044E4359}"/>
                    </a:ext>
                  </a:extLst>
                </p:cNvPr>
                <p:cNvSpPr txBox="1">
                  <a:spLocks noRot="1" noChangeAspect="1" noMove="1" noResize="1" noEditPoints="1" noAdjustHandles="1" noChangeArrowheads="1" noChangeShapeType="1" noTextEdit="1"/>
                </p:cNvSpPr>
                <p:nvPr/>
              </p:nvSpPr>
              <p:spPr>
                <a:xfrm>
                  <a:off x="10712288" y="5913566"/>
                  <a:ext cx="570669" cy="215444"/>
                </a:xfrm>
                <a:prstGeom prst="rect">
                  <a:avLst/>
                </a:prstGeom>
                <a:blipFill>
                  <a:blip r:embed="rId7"/>
                  <a:stretch>
                    <a:fillRect l="-4348" r="-6522" b="-555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文本框 24">
                  <a:extLst>
                    <a:ext uri="{FF2B5EF4-FFF2-40B4-BE49-F238E27FC236}">
                      <a16:creationId xmlns:a16="http://schemas.microsoft.com/office/drawing/2014/main" id="{9CA4109F-FDB4-2044-9D61-E35F6B7AA226}"/>
                    </a:ext>
                  </a:extLst>
                </p:cNvPr>
                <p:cNvSpPr txBox="1"/>
                <p:nvPr/>
              </p:nvSpPr>
              <p:spPr>
                <a:xfrm>
                  <a:off x="10733520" y="4447212"/>
                  <a:ext cx="778482" cy="215444"/>
                </a:xfrm>
                <a:prstGeom prst="rect">
                  <a:avLst/>
                </a:prstGeom>
                <a:noFill/>
              </p:spPr>
              <p:txBody>
                <a:bodyPr wrap="none" lIns="0" tIns="0" rIns="0" bIns="0" rtlCol="0">
                  <a:spAutoFit/>
                </a:bodyPr>
                <a:lstStyle/>
                <a:p>
                  <a:pPr>
                    <a:buNone/>
                  </a:pPr>
                  <a14:m>
                    <m:oMathPara xmlns:m="http://schemas.openxmlformats.org/officeDocument/2006/math">
                      <m:oMathParaPr>
                        <m:jc m:val="centerGroup"/>
                      </m:oMathParaPr>
                      <m:oMath xmlns:m="http://schemas.openxmlformats.org/officeDocument/2006/math">
                        <m:r>
                          <a:rPr kumimoji="1" lang="en-US" altLang="zh-CN" sz="1400" b="0" i="1" smtClean="0">
                            <a:latin typeface="Cambria Math" panose="02040503050406030204" pitchFamily="18" charset="0"/>
                          </a:rPr>
                          <m:t>0~</m:t>
                        </m:r>
                        <m:sSup>
                          <m:sSupPr>
                            <m:ctrlPr>
                              <a:rPr kumimoji="1" lang="en-US" altLang="zh-CN" sz="1400" i="1">
                                <a:latin typeface="Cambria Math" panose="02040503050406030204" pitchFamily="18" charset="0"/>
                              </a:rPr>
                            </m:ctrlPr>
                          </m:sSupPr>
                          <m:e>
                            <m:r>
                              <a:rPr kumimoji="1" lang="en-US" altLang="zh-CN" sz="1400" b="0" i="1" smtClean="0">
                                <a:latin typeface="Cambria Math" panose="02040503050406030204" pitchFamily="18" charset="0"/>
                              </a:rPr>
                              <m:t>2</m:t>
                            </m:r>
                            <m:r>
                              <a:rPr kumimoji="1" lang="en-US" altLang="zh-CN" sz="1400" b="0" i="1" smtClean="0">
                                <a:latin typeface="Cambria Math" panose="02040503050406030204" pitchFamily="18" charset="0"/>
                                <a:ea typeface="Cambria Math" panose="02040503050406030204" pitchFamily="18" charset="0"/>
                              </a:rPr>
                              <m:t>×</m:t>
                            </m:r>
                            <m:r>
                              <a:rPr kumimoji="1" lang="en-US" altLang="zh-CN" sz="1400" i="1">
                                <a:latin typeface="Cambria Math" panose="02040503050406030204" pitchFamily="18" charset="0"/>
                              </a:rPr>
                              <m:t>10</m:t>
                            </m:r>
                          </m:e>
                          <m:sup>
                            <m:r>
                              <a:rPr kumimoji="1" lang="en-US" altLang="zh-CN" sz="1400" b="0" i="1" smtClean="0">
                                <a:latin typeface="Cambria Math" panose="02040503050406030204" pitchFamily="18" charset="0"/>
                              </a:rPr>
                              <m:t>9</m:t>
                            </m:r>
                          </m:sup>
                        </m:sSup>
                      </m:oMath>
                    </m:oMathPara>
                  </a14:m>
                  <a:endParaRPr kumimoji="1" lang="zh-CN" altLang="en-US" sz="1400" b="0" dirty="0" err="1">
                    <a:latin typeface="+mn-lt"/>
                  </a:endParaRPr>
                </a:p>
              </p:txBody>
            </p:sp>
          </mc:Choice>
          <mc:Fallback xmlns="">
            <p:sp>
              <p:nvSpPr>
                <p:cNvPr id="25" name="文本框 24">
                  <a:extLst>
                    <a:ext uri="{FF2B5EF4-FFF2-40B4-BE49-F238E27FC236}">
                      <a16:creationId xmlns:a16="http://schemas.microsoft.com/office/drawing/2014/main" id="{9CA4109F-FDB4-2044-9D61-E35F6B7AA226}"/>
                    </a:ext>
                  </a:extLst>
                </p:cNvPr>
                <p:cNvSpPr txBox="1">
                  <a:spLocks noRot="1" noChangeAspect="1" noMove="1" noResize="1" noEditPoints="1" noAdjustHandles="1" noChangeArrowheads="1" noChangeShapeType="1" noTextEdit="1"/>
                </p:cNvSpPr>
                <p:nvPr/>
              </p:nvSpPr>
              <p:spPr>
                <a:xfrm>
                  <a:off x="10733520" y="4447212"/>
                  <a:ext cx="778482" cy="215444"/>
                </a:xfrm>
                <a:prstGeom prst="rect">
                  <a:avLst/>
                </a:prstGeom>
                <a:blipFill>
                  <a:blip r:embed="rId8"/>
                  <a:stretch>
                    <a:fillRect l="-3226" r="-1613" b="-1111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文本框 25">
                  <a:extLst>
                    <a:ext uri="{FF2B5EF4-FFF2-40B4-BE49-F238E27FC236}">
                      <a16:creationId xmlns:a16="http://schemas.microsoft.com/office/drawing/2014/main" id="{76402C70-6A36-9D46-BEF3-8CFB9D341657}"/>
                    </a:ext>
                  </a:extLst>
                </p:cNvPr>
                <p:cNvSpPr txBox="1"/>
                <p:nvPr/>
              </p:nvSpPr>
              <p:spPr>
                <a:xfrm>
                  <a:off x="10732014" y="3049035"/>
                  <a:ext cx="1286058" cy="217817"/>
                </a:xfrm>
                <a:prstGeom prst="rect">
                  <a:avLst/>
                </a:prstGeom>
                <a:noFill/>
              </p:spPr>
              <p:txBody>
                <a:bodyPr wrap="none" lIns="0" tIns="0" rIns="0" bIns="0" rtlCol="0">
                  <a:spAutoFit/>
                </a:bodyPr>
                <a:lstStyle/>
                <a:p>
                  <a:pPr>
                    <a:buNone/>
                  </a:pPr>
                  <a14:m>
                    <m:oMathPara xmlns:m="http://schemas.openxmlformats.org/officeDocument/2006/math">
                      <m:oMathParaPr>
                        <m:jc m:val="centerGroup"/>
                      </m:oMathParaPr>
                      <m:oMath xmlns:m="http://schemas.openxmlformats.org/officeDocument/2006/math">
                        <m:r>
                          <a:rPr kumimoji="1" lang="en-US" altLang="zh-CN" sz="1400" b="0" i="1" smtClean="0">
                            <a:latin typeface="Cambria Math" panose="02040503050406030204" pitchFamily="18" charset="0"/>
                          </a:rPr>
                          <m:t>6</m:t>
                        </m:r>
                        <m:r>
                          <a:rPr kumimoji="1" lang="en-US" altLang="zh-CN" sz="1400" b="0" i="1" smtClean="0">
                            <a:latin typeface="Cambria Math" panose="02040503050406030204" pitchFamily="18" charset="0"/>
                            <a:ea typeface="Cambria Math" panose="02040503050406030204" pitchFamily="18" charset="0"/>
                          </a:rPr>
                          <m:t>×</m:t>
                        </m:r>
                        <m:sSup>
                          <m:sSupPr>
                            <m:ctrlPr>
                              <a:rPr kumimoji="1" lang="en-US" altLang="zh-CN" sz="1400" b="0" i="1" smtClean="0">
                                <a:latin typeface="Cambria Math" panose="02040503050406030204" pitchFamily="18" charset="0"/>
                              </a:rPr>
                            </m:ctrlPr>
                          </m:sSupPr>
                          <m:e>
                            <m:r>
                              <a:rPr kumimoji="1" lang="en-US" altLang="zh-CN" sz="1400" i="1">
                                <a:latin typeface="Cambria Math" panose="02040503050406030204" pitchFamily="18" charset="0"/>
                              </a:rPr>
                              <m:t>10</m:t>
                            </m:r>
                          </m:e>
                          <m:sup>
                            <m:r>
                              <a:rPr kumimoji="1" lang="en-US" altLang="zh-CN" sz="1400" b="0" i="1" smtClean="0">
                                <a:latin typeface="Cambria Math" panose="02040503050406030204" pitchFamily="18" charset="0"/>
                              </a:rPr>
                              <m:t>−5</m:t>
                            </m:r>
                          </m:sup>
                        </m:sSup>
                        <m:r>
                          <a:rPr kumimoji="1" lang="en-US" altLang="zh-CN" sz="1400" b="0" i="1" smtClean="0">
                            <a:latin typeface="Cambria Math" panose="02040503050406030204" pitchFamily="18" charset="0"/>
                          </a:rPr>
                          <m:t>~</m:t>
                        </m:r>
                        <m:sSup>
                          <m:sSupPr>
                            <m:ctrlPr>
                              <a:rPr kumimoji="1" lang="en-US" altLang="zh-CN" sz="1400" i="1">
                                <a:latin typeface="Cambria Math" panose="02040503050406030204" pitchFamily="18" charset="0"/>
                              </a:rPr>
                            </m:ctrlPr>
                          </m:sSupPr>
                          <m:e>
                            <m:r>
                              <a:rPr kumimoji="1" lang="en-US" altLang="zh-CN" sz="1400" b="0" i="1" smtClean="0">
                                <a:latin typeface="Cambria Math" panose="02040503050406030204" pitchFamily="18" charset="0"/>
                              </a:rPr>
                              <m:t>6</m:t>
                            </m:r>
                            <m:r>
                              <a:rPr kumimoji="1" lang="en-US" altLang="zh-CN" sz="1400" b="0" i="1" smtClean="0">
                                <a:latin typeface="Cambria Math" panose="02040503050406030204" pitchFamily="18" charset="0"/>
                                <a:ea typeface="Cambria Math" panose="02040503050406030204" pitchFamily="18" charset="0"/>
                              </a:rPr>
                              <m:t>×</m:t>
                            </m:r>
                            <m:r>
                              <a:rPr kumimoji="1" lang="en-US" altLang="zh-CN" sz="1400" i="1">
                                <a:latin typeface="Cambria Math" panose="02040503050406030204" pitchFamily="18" charset="0"/>
                              </a:rPr>
                              <m:t>10</m:t>
                            </m:r>
                          </m:e>
                          <m:sup>
                            <m:r>
                              <a:rPr kumimoji="1" lang="en-US" altLang="zh-CN" sz="1400" b="0" i="1" smtClean="0">
                                <a:latin typeface="Cambria Math" panose="02040503050406030204" pitchFamily="18" charset="0"/>
                              </a:rPr>
                              <m:t>4</m:t>
                            </m:r>
                          </m:sup>
                        </m:sSup>
                      </m:oMath>
                    </m:oMathPara>
                  </a14:m>
                  <a:endParaRPr kumimoji="1" lang="zh-CN" altLang="en-US" sz="1400" b="0" dirty="0" err="1">
                    <a:latin typeface="+mn-lt"/>
                  </a:endParaRPr>
                </a:p>
              </p:txBody>
            </p:sp>
          </mc:Choice>
          <mc:Fallback xmlns="">
            <p:sp>
              <p:nvSpPr>
                <p:cNvPr id="26" name="文本框 25">
                  <a:extLst>
                    <a:ext uri="{FF2B5EF4-FFF2-40B4-BE49-F238E27FC236}">
                      <a16:creationId xmlns:a16="http://schemas.microsoft.com/office/drawing/2014/main" id="{76402C70-6A36-9D46-BEF3-8CFB9D341657}"/>
                    </a:ext>
                  </a:extLst>
                </p:cNvPr>
                <p:cNvSpPr txBox="1">
                  <a:spLocks noRot="1" noChangeAspect="1" noMove="1" noResize="1" noEditPoints="1" noAdjustHandles="1" noChangeArrowheads="1" noChangeShapeType="1" noTextEdit="1"/>
                </p:cNvSpPr>
                <p:nvPr/>
              </p:nvSpPr>
              <p:spPr>
                <a:xfrm>
                  <a:off x="10732014" y="3049035"/>
                  <a:ext cx="1286058" cy="217817"/>
                </a:xfrm>
                <a:prstGeom prst="rect">
                  <a:avLst/>
                </a:prstGeom>
                <a:blipFill>
                  <a:blip r:embed="rId9"/>
                  <a:stretch>
                    <a:fillRect l="-1961" b="-588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文本框 26">
                  <a:extLst>
                    <a:ext uri="{FF2B5EF4-FFF2-40B4-BE49-F238E27FC236}">
                      <a16:creationId xmlns:a16="http://schemas.microsoft.com/office/drawing/2014/main" id="{4737FB33-CEB4-EB41-BEA8-D345208E3430}"/>
                    </a:ext>
                  </a:extLst>
                </p:cNvPr>
                <p:cNvSpPr txBox="1"/>
                <p:nvPr/>
              </p:nvSpPr>
              <p:spPr>
                <a:xfrm>
                  <a:off x="10783148" y="3761564"/>
                  <a:ext cx="882229" cy="215444"/>
                </a:xfrm>
                <a:prstGeom prst="rect">
                  <a:avLst/>
                </a:prstGeom>
                <a:noFill/>
              </p:spPr>
              <p:txBody>
                <a:bodyPr wrap="none" lIns="0" tIns="0" rIns="0" bIns="0" rtlCol="0">
                  <a:spAutoFit/>
                </a:bodyPr>
                <a:lstStyle/>
                <a:p>
                  <a:pPr>
                    <a:buNone/>
                  </a:pPr>
                  <a14:m>
                    <m:oMathPara xmlns:m="http://schemas.openxmlformats.org/officeDocument/2006/math">
                      <m:oMathParaPr>
                        <m:jc m:val="centerGroup"/>
                      </m:oMathParaPr>
                      <m:oMath xmlns:m="http://schemas.openxmlformats.org/officeDocument/2006/math">
                        <m:sSup>
                          <m:sSupPr>
                            <m:ctrlPr>
                              <a:rPr kumimoji="1" lang="en-US" altLang="zh-CN" sz="1400" b="0" i="1" smtClean="0">
                                <a:latin typeface="Cambria Math" panose="02040503050406030204" pitchFamily="18" charset="0"/>
                              </a:rPr>
                            </m:ctrlPr>
                          </m:sSupPr>
                          <m:e>
                            <m:r>
                              <a:rPr kumimoji="1" lang="en-US" altLang="zh-CN" sz="1400" b="0" i="1" smtClean="0">
                                <a:latin typeface="Cambria Math" panose="02040503050406030204" pitchFamily="18" charset="0"/>
                              </a:rPr>
                              <m:t>𝑒</m:t>
                            </m:r>
                          </m:e>
                          <m:sup>
                            <m:r>
                              <a:rPr kumimoji="1" lang="en-US" altLang="zh-CN" sz="1400" b="0" i="1" smtClean="0">
                                <a:latin typeface="Cambria Math" panose="02040503050406030204" pitchFamily="18" charset="0"/>
                              </a:rPr>
                              <m:t>−38</m:t>
                            </m:r>
                          </m:sup>
                        </m:sSup>
                        <m:r>
                          <a:rPr kumimoji="1" lang="en-US" altLang="zh-CN" sz="1400" b="0" i="1" smtClean="0">
                            <a:latin typeface="Cambria Math" panose="02040503050406030204" pitchFamily="18" charset="0"/>
                          </a:rPr>
                          <m:t>~</m:t>
                        </m:r>
                        <m:sSup>
                          <m:sSupPr>
                            <m:ctrlPr>
                              <a:rPr kumimoji="1" lang="en-US" altLang="zh-CN" sz="1400" i="1">
                                <a:latin typeface="Cambria Math" panose="02040503050406030204" pitchFamily="18" charset="0"/>
                              </a:rPr>
                            </m:ctrlPr>
                          </m:sSupPr>
                          <m:e>
                            <m:r>
                              <a:rPr kumimoji="1" lang="en-US" altLang="zh-CN" sz="1400" b="0" i="1" smtClean="0">
                                <a:latin typeface="Cambria Math" panose="02040503050406030204" pitchFamily="18" charset="0"/>
                              </a:rPr>
                              <m:t>3</m:t>
                            </m:r>
                            <m:r>
                              <a:rPr kumimoji="1" lang="en-US" altLang="zh-CN" sz="1400" b="0" i="1" smtClean="0">
                                <a:latin typeface="Cambria Math" panose="02040503050406030204" pitchFamily="18" charset="0"/>
                              </a:rPr>
                              <m:t>𝑒</m:t>
                            </m:r>
                          </m:e>
                          <m:sup>
                            <m:r>
                              <a:rPr kumimoji="1" lang="en-US" altLang="zh-CN" sz="1400" b="0" i="1" smtClean="0">
                                <a:latin typeface="Cambria Math" panose="02040503050406030204" pitchFamily="18" charset="0"/>
                              </a:rPr>
                              <m:t>38</m:t>
                            </m:r>
                          </m:sup>
                        </m:sSup>
                      </m:oMath>
                    </m:oMathPara>
                  </a14:m>
                  <a:endParaRPr kumimoji="1" lang="zh-CN" altLang="en-US" sz="1400" b="0" dirty="0" err="1">
                    <a:latin typeface="+mn-lt"/>
                  </a:endParaRPr>
                </a:p>
              </p:txBody>
            </p:sp>
          </mc:Choice>
          <mc:Fallback xmlns="">
            <p:sp>
              <p:nvSpPr>
                <p:cNvPr id="27" name="文本框 26">
                  <a:extLst>
                    <a:ext uri="{FF2B5EF4-FFF2-40B4-BE49-F238E27FC236}">
                      <a16:creationId xmlns:a16="http://schemas.microsoft.com/office/drawing/2014/main" id="{4737FB33-CEB4-EB41-BEA8-D345208E3430}"/>
                    </a:ext>
                  </a:extLst>
                </p:cNvPr>
                <p:cNvSpPr txBox="1">
                  <a:spLocks noRot="1" noChangeAspect="1" noMove="1" noResize="1" noEditPoints="1" noAdjustHandles="1" noChangeArrowheads="1" noChangeShapeType="1" noTextEdit="1"/>
                </p:cNvSpPr>
                <p:nvPr/>
              </p:nvSpPr>
              <p:spPr>
                <a:xfrm>
                  <a:off x="10783148" y="3761564"/>
                  <a:ext cx="882229" cy="215444"/>
                </a:xfrm>
                <a:prstGeom prst="rect">
                  <a:avLst/>
                </a:prstGeom>
                <a:blipFill>
                  <a:blip r:embed="rId10"/>
                  <a:stretch>
                    <a:fillRect l="-1408" b="-5556"/>
                  </a:stretch>
                </a:blipFill>
              </p:spPr>
              <p:txBody>
                <a:bodyPr/>
                <a:lstStyle/>
                <a:p>
                  <a:r>
                    <a:rPr lang="zh-CN" altLang="en-US">
                      <a:noFill/>
                    </a:rPr>
                    <a:t> </a:t>
                  </a:r>
                </a:p>
              </p:txBody>
            </p:sp>
          </mc:Fallback>
        </mc:AlternateContent>
      </p:grpSp>
      <p:sp>
        <p:nvSpPr>
          <p:cNvPr id="6" name="标题 5">
            <a:extLst>
              <a:ext uri="{FF2B5EF4-FFF2-40B4-BE49-F238E27FC236}">
                <a16:creationId xmlns:a16="http://schemas.microsoft.com/office/drawing/2014/main" id="{B3F5B8A1-E52A-1049-83FE-B963F8D4DBB4}"/>
              </a:ext>
            </a:extLst>
          </p:cNvPr>
          <p:cNvSpPr>
            <a:spLocks noGrp="1"/>
          </p:cNvSpPr>
          <p:nvPr>
            <p:ph type="title"/>
          </p:nvPr>
        </p:nvSpPr>
        <p:spPr/>
        <p:txBody>
          <a:bodyPr/>
          <a:lstStyle/>
          <a:p>
            <a:r>
              <a:rPr lang="zh-CN" altLang="en-US" dirty="0"/>
              <a:t>什么决定比特位宽 </a:t>
            </a:r>
            <a:r>
              <a:rPr lang="en-US" altLang="zh-CN" dirty="0"/>
              <a:t>Bit</a:t>
            </a:r>
            <a:r>
              <a:rPr lang="zh-CN" altLang="en-US" dirty="0"/>
              <a:t> </a:t>
            </a:r>
            <a:r>
              <a:rPr lang="en-US" altLang="zh-CN" dirty="0"/>
              <a:t>Width</a:t>
            </a:r>
            <a:r>
              <a:rPr lang="zh-CN" altLang="en-US" dirty="0"/>
              <a:t> </a:t>
            </a:r>
            <a:r>
              <a:rPr lang="en-US" altLang="zh-CN" dirty="0"/>
              <a:t>?</a:t>
            </a:r>
            <a:endParaRPr lang="zh-CN" altLang="en-US" dirty="0"/>
          </a:p>
        </p:txBody>
      </p:sp>
      <mc:AlternateContent xmlns:mc="http://schemas.openxmlformats.org/markup-compatibility/2006" xmlns:a14="http://schemas.microsoft.com/office/drawing/2010/main">
        <mc:Choice Requires="a14">
          <p:sp>
            <p:nvSpPr>
              <p:cNvPr id="7" name="内容占位符 6">
                <a:extLst>
                  <a:ext uri="{FF2B5EF4-FFF2-40B4-BE49-F238E27FC236}">
                    <a16:creationId xmlns:a16="http://schemas.microsoft.com/office/drawing/2014/main" id="{1985F5A1-3EC5-5F43-B2ED-CEE06436EC3D}"/>
                  </a:ext>
                </a:extLst>
              </p:cNvPr>
              <p:cNvSpPr>
                <a:spLocks noGrp="1"/>
              </p:cNvSpPr>
              <p:nvPr>
                <p:ph sz="half" idx="1"/>
              </p:nvPr>
            </p:nvSpPr>
            <p:spPr>
              <a:xfrm>
                <a:off x="623636" y="1412776"/>
                <a:ext cx="5042698" cy="4608512"/>
              </a:xfrm>
            </p:spPr>
            <p:txBody>
              <a:bodyPr/>
              <a:lstStyle/>
              <a:p>
                <a:r>
                  <a:rPr lang="en-US" altLang="zh-CN" sz="2400" dirty="0">
                    <a:latin typeface="Gill Sans MT" panose="020B0502020104020203" pitchFamily="34" charset="0"/>
                  </a:rPr>
                  <a:t>Number</a:t>
                </a:r>
                <a:r>
                  <a:rPr lang="zh-CN" altLang="en-US" sz="2400" dirty="0">
                    <a:latin typeface="Gill Sans MT" panose="020B0502020104020203" pitchFamily="34" charset="0"/>
                  </a:rPr>
                  <a:t> </a:t>
                </a:r>
                <a:r>
                  <a:rPr lang="en-US" altLang="zh-CN" sz="2400" dirty="0">
                    <a:latin typeface="Gill Sans MT" panose="020B0502020104020203" pitchFamily="34" charset="0"/>
                  </a:rPr>
                  <a:t>of</a:t>
                </a:r>
                <a:r>
                  <a:rPr lang="zh-CN" altLang="en-US" sz="2400" dirty="0">
                    <a:latin typeface="Gill Sans MT" panose="020B0502020104020203" pitchFamily="34" charset="0"/>
                  </a:rPr>
                  <a:t> </a:t>
                </a:r>
                <a:r>
                  <a:rPr lang="en-US" altLang="zh-CN" sz="2400" dirty="0">
                    <a:latin typeface="Gill Sans MT" panose="020B0502020104020203" pitchFamily="34" charset="0"/>
                  </a:rPr>
                  <a:t>unique</a:t>
                </a:r>
                <a:r>
                  <a:rPr lang="zh-CN" altLang="en-US" sz="2400" dirty="0">
                    <a:latin typeface="Gill Sans MT" panose="020B0502020104020203" pitchFamily="34" charset="0"/>
                  </a:rPr>
                  <a:t> </a:t>
                </a:r>
                <a:r>
                  <a:rPr lang="en-US" altLang="zh-CN" sz="2400" dirty="0">
                    <a:latin typeface="Gill Sans MT" panose="020B0502020104020203" pitchFamily="34" charset="0"/>
                  </a:rPr>
                  <a:t>values</a:t>
                </a:r>
                <a:r>
                  <a:rPr lang="zh-CN" altLang="en-US" sz="2400" dirty="0">
                    <a:latin typeface="Gill Sans MT" panose="020B0502020104020203" pitchFamily="34" charset="0"/>
                  </a:rPr>
                  <a:t> </a:t>
                </a:r>
                <a:r>
                  <a:rPr lang="en-US" altLang="zh-CN" sz="2400" dirty="0">
                    <a:latin typeface="Gill Sans MT" panose="020B0502020104020203" pitchFamily="34" charset="0"/>
                  </a:rPr>
                  <a:t>Precision</a:t>
                </a:r>
              </a:p>
              <a:p>
                <a:pPr lvl="1"/>
                <a:r>
                  <a:rPr lang="en-US" altLang="zh-CN" sz="2000" dirty="0">
                    <a:latin typeface="Gill Sans MT" panose="020B0502020104020203" pitchFamily="34" charset="0"/>
                  </a:rPr>
                  <a:t>e.g.,</a:t>
                </a:r>
                <a:r>
                  <a:rPr lang="zh-CN" altLang="en-US" sz="2000" dirty="0">
                    <a:latin typeface="Gill Sans MT" panose="020B0502020104020203" pitchFamily="34" charset="0"/>
                  </a:rPr>
                  <a:t> </a:t>
                </a:r>
                <a:r>
                  <a:rPr lang="en-US" altLang="zh-CN" sz="2000" dirty="0">
                    <a:latin typeface="Gill Sans MT" panose="020B0502020104020203" pitchFamily="34" charset="0"/>
                  </a:rPr>
                  <a:t>M-bits</a:t>
                </a:r>
                <a:r>
                  <a:rPr lang="zh-CN" altLang="en-US" sz="2000" dirty="0">
                    <a:latin typeface="Gill Sans MT" panose="020B0502020104020203" pitchFamily="34" charset="0"/>
                  </a:rPr>
                  <a:t> </a:t>
                </a:r>
                <a:r>
                  <a:rPr lang="en-US" altLang="zh-CN" sz="2000" dirty="0">
                    <a:latin typeface="Gill Sans MT" panose="020B0502020104020203" pitchFamily="34" charset="0"/>
                  </a:rPr>
                  <a:t>to</a:t>
                </a:r>
                <a:r>
                  <a:rPr lang="zh-CN" altLang="en-US" sz="2000" dirty="0">
                    <a:latin typeface="Gill Sans MT" panose="020B0502020104020203" pitchFamily="34" charset="0"/>
                  </a:rPr>
                  <a:t> </a:t>
                </a:r>
                <a:r>
                  <a:rPr lang="en-US" altLang="zh-CN" sz="2000" dirty="0">
                    <a:latin typeface="Gill Sans MT" panose="020B0502020104020203" pitchFamily="34" charset="0"/>
                  </a:rPr>
                  <a:t>represent</a:t>
                </a:r>
                <a:r>
                  <a:rPr lang="zh-CN" altLang="en-US" sz="2000" dirty="0">
                    <a:latin typeface="Gill Sans MT" panose="020B0502020104020203" pitchFamily="34" charset="0"/>
                  </a:rPr>
                  <a:t> </a:t>
                </a:r>
                <a14:m>
                  <m:oMath xmlns:m="http://schemas.openxmlformats.org/officeDocument/2006/math">
                    <m:sSup>
                      <m:sSupPr>
                        <m:ctrlPr>
                          <a:rPr lang="en-US" altLang="zh-CN" sz="2000" b="0" i="1" smtClean="0">
                            <a:latin typeface="Cambria Math" panose="02040503050406030204" pitchFamily="18" charset="0"/>
                          </a:rPr>
                        </m:ctrlPr>
                      </m:sSupPr>
                      <m:e>
                        <m:r>
                          <a:rPr lang="en-US" altLang="zh-CN" sz="2000" i="1">
                            <a:latin typeface="Cambria Math" panose="02040503050406030204" pitchFamily="18" charset="0"/>
                          </a:rPr>
                          <m:t>2</m:t>
                        </m:r>
                      </m:e>
                      <m:sup>
                        <m:r>
                          <a:rPr lang="en-US" altLang="zh-CN" sz="2000" b="0" i="1" smtClean="0">
                            <a:latin typeface="Cambria Math" panose="02040503050406030204" pitchFamily="18" charset="0"/>
                          </a:rPr>
                          <m:t>𝑀</m:t>
                        </m:r>
                      </m:sup>
                    </m:sSup>
                  </m:oMath>
                </a14:m>
                <a:r>
                  <a:rPr lang="zh-CN" altLang="en-US" sz="2000" dirty="0">
                    <a:latin typeface="Gill Sans MT" panose="020B0502020104020203" pitchFamily="34" charset="0"/>
                  </a:rPr>
                  <a:t> </a:t>
                </a:r>
                <a:r>
                  <a:rPr lang="en-US" altLang="zh-CN" sz="2000" dirty="0">
                    <a:latin typeface="Gill Sans MT" panose="020B0502020104020203" pitchFamily="34" charset="0"/>
                  </a:rPr>
                  <a:t>values</a:t>
                </a:r>
              </a:p>
              <a:p>
                <a:r>
                  <a:rPr lang="en-US" altLang="zh-CN" sz="2400" dirty="0">
                    <a:latin typeface="Gill Sans MT" panose="020B0502020104020203" pitchFamily="34" charset="0"/>
                  </a:rPr>
                  <a:t>Dynamic</a:t>
                </a:r>
                <a:r>
                  <a:rPr lang="zh-CN" altLang="en-US" sz="2400" dirty="0">
                    <a:latin typeface="Gill Sans MT" panose="020B0502020104020203" pitchFamily="34" charset="0"/>
                  </a:rPr>
                  <a:t> </a:t>
                </a:r>
                <a:r>
                  <a:rPr lang="en-US" altLang="zh-CN" sz="2400" dirty="0">
                    <a:latin typeface="Gill Sans MT" panose="020B0502020104020203" pitchFamily="34" charset="0"/>
                  </a:rPr>
                  <a:t>range</a:t>
                </a:r>
                <a:r>
                  <a:rPr lang="zh-CN" altLang="en-US" sz="2400" dirty="0">
                    <a:latin typeface="Gill Sans MT" panose="020B0502020104020203" pitchFamily="34" charset="0"/>
                  </a:rPr>
                  <a:t> </a:t>
                </a:r>
                <a:r>
                  <a:rPr lang="en-US" altLang="zh-CN" sz="2400" dirty="0">
                    <a:latin typeface="Gill Sans MT" panose="020B0502020104020203" pitchFamily="34" charset="0"/>
                  </a:rPr>
                  <a:t>of</a:t>
                </a:r>
                <a:r>
                  <a:rPr lang="zh-CN" altLang="en-US" sz="2400" dirty="0">
                    <a:latin typeface="Gill Sans MT" panose="020B0502020104020203" pitchFamily="34" charset="0"/>
                  </a:rPr>
                  <a:t> </a:t>
                </a:r>
                <a:r>
                  <a:rPr lang="en-US" altLang="zh-CN" sz="2400" dirty="0">
                    <a:latin typeface="Gill Sans MT" panose="020B0502020104020203" pitchFamily="34" charset="0"/>
                  </a:rPr>
                  <a:t>values</a:t>
                </a:r>
              </a:p>
              <a:p>
                <a:pPr lvl="1"/>
                <a:r>
                  <a:rPr lang="en-US" altLang="zh-CN" sz="2000" dirty="0">
                    <a:latin typeface="Gill Sans MT" panose="020B0502020104020203" pitchFamily="34" charset="0"/>
                  </a:rPr>
                  <a:t>e.g.,</a:t>
                </a:r>
                <a:r>
                  <a:rPr lang="zh-CN" altLang="en-US" sz="2000" dirty="0">
                    <a:latin typeface="Gill Sans MT" panose="020B0502020104020203" pitchFamily="34" charset="0"/>
                  </a:rPr>
                  <a:t> </a:t>
                </a:r>
                <a:r>
                  <a:rPr lang="en-US" altLang="zh-CN" sz="2000" dirty="0">
                    <a:latin typeface="Gill Sans MT" panose="020B0502020104020203" pitchFamily="34" charset="0"/>
                  </a:rPr>
                  <a:t>E-bits</a:t>
                </a:r>
                <a:r>
                  <a:rPr lang="zh-CN" altLang="en-US" sz="2000" dirty="0">
                    <a:latin typeface="Gill Sans MT" panose="020B0502020104020203" pitchFamily="34" charset="0"/>
                  </a:rPr>
                  <a:t> </a:t>
                </a:r>
                <a:r>
                  <a:rPr lang="en-US" altLang="zh-CN" sz="2000" dirty="0">
                    <a:latin typeface="Gill Sans MT" panose="020B0502020104020203" pitchFamily="34" charset="0"/>
                  </a:rPr>
                  <a:t>to</a:t>
                </a:r>
                <a:r>
                  <a:rPr lang="zh-CN" altLang="en-US" sz="2000" dirty="0">
                    <a:latin typeface="Gill Sans MT" panose="020B0502020104020203" pitchFamily="34" charset="0"/>
                  </a:rPr>
                  <a:t> </a:t>
                </a:r>
                <a:r>
                  <a:rPr lang="en-US" altLang="zh-CN" sz="2000" dirty="0">
                    <a:latin typeface="Gill Sans MT" panose="020B0502020104020203" pitchFamily="34" charset="0"/>
                  </a:rPr>
                  <a:t>scale</a:t>
                </a:r>
                <a:r>
                  <a:rPr lang="zh-CN" altLang="en-US" sz="2000" dirty="0">
                    <a:latin typeface="Gill Sans MT" panose="020B0502020104020203" pitchFamily="34" charset="0"/>
                  </a:rPr>
                  <a:t> </a:t>
                </a:r>
                <a:r>
                  <a:rPr lang="en-US" altLang="zh-CN" sz="2000" dirty="0">
                    <a:latin typeface="Gill Sans MT" panose="020B0502020104020203" pitchFamily="34" charset="0"/>
                  </a:rPr>
                  <a:t>value</a:t>
                </a:r>
                <a:r>
                  <a:rPr lang="zh-CN" altLang="en-US" sz="2000" dirty="0">
                    <a:latin typeface="Gill Sans MT" panose="020B0502020104020203" pitchFamily="34" charset="0"/>
                  </a:rPr>
                  <a:t> </a:t>
                </a:r>
                <a:r>
                  <a:rPr lang="en-US" altLang="zh-CN" sz="2000" dirty="0">
                    <a:latin typeface="Gill Sans MT" panose="020B0502020104020203" pitchFamily="34" charset="0"/>
                  </a:rPr>
                  <a:t>by</a:t>
                </a:r>
                <a:r>
                  <a:rPr lang="zh-CN" altLang="en-US" sz="2000" dirty="0">
                    <a:latin typeface="Gill Sans MT" panose="020B0502020104020203" pitchFamily="34" charset="0"/>
                  </a:rPr>
                  <a:t> </a:t>
                </a:r>
                <a14:m>
                  <m:oMath xmlns:m="http://schemas.openxmlformats.org/officeDocument/2006/math">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2</m:t>
                        </m:r>
                      </m:e>
                      <m:sup>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𝐸</m:t>
                        </m:r>
                        <m:r>
                          <a:rPr lang="en-US" altLang="zh-CN" sz="2000" b="0" i="1" smtClean="0">
                            <a:latin typeface="Cambria Math" panose="02040503050406030204" pitchFamily="18" charset="0"/>
                          </a:rPr>
                          <m:t>−127)</m:t>
                        </m:r>
                      </m:sup>
                    </m:sSup>
                  </m:oMath>
                </a14:m>
                <a:r>
                  <a:rPr lang="zh-CN" altLang="en-US" sz="2000" dirty="0">
                    <a:latin typeface="Gill Sans MT" panose="020B0502020104020203" pitchFamily="34" charset="0"/>
                  </a:rPr>
                  <a:t> </a:t>
                </a:r>
                <a:endParaRPr lang="en-US" altLang="zh-CN" sz="2000" dirty="0">
                  <a:latin typeface="Gill Sans MT" panose="020B0502020104020203" pitchFamily="34" charset="0"/>
                </a:endParaRPr>
              </a:p>
              <a:p>
                <a:r>
                  <a:rPr lang="en-US" altLang="zh-CN" sz="2400" dirty="0">
                    <a:latin typeface="Gill Sans MT" panose="020B0502020104020203" pitchFamily="34" charset="0"/>
                  </a:rPr>
                  <a:t>Signed</a:t>
                </a:r>
                <a:r>
                  <a:rPr lang="zh-CN" altLang="en-US" sz="2400" dirty="0">
                    <a:latin typeface="Gill Sans MT" panose="020B0502020104020203" pitchFamily="34" charset="0"/>
                  </a:rPr>
                  <a:t> </a:t>
                </a:r>
                <a:r>
                  <a:rPr lang="en-US" altLang="zh-CN" sz="2400" dirty="0">
                    <a:latin typeface="Gill Sans MT" panose="020B0502020104020203" pitchFamily="34" charset="0"/>
                  </a:rPr>
                  <a:t>or</a:t>
                </a:r>
                <a:r>
                  <a:rPr lang="zh-CN" altLang="en-US" sz="2400" dirty="0">
                    <a:latin typeface="Gill Sans MT" panose="020B0502020104020203" pitchFamily="34" charset="0"/>
                  </a:rPr>
                  <a:t> </a:t>
                </a:r>
                <a:r>
                  <a:rPr lang="en-US" altLang="zh-CN" sz="2400" dirty="0">
                    <a:latin typeface="Gill Sans MT" panose="020B0502020104020203" pitchFamily="34" charset="0"/>
                  </a:rPr>
                  <a:t>unsigned</a:t>
                </a:r>
                <a:r>
                  <a:rPr lang="zh-CN" altLang="en-US" sz="2400" dirty="0">
                    <a:latin typeface="Gill Sans MT" panose="020B0502020104020203" pitchFamily="34" charset="0"/>
                  </a:rPr>
                  <a:t> </a:t>
                </a:r>
                <a:r>
                  <a:rPr lang="en-US" altLang="zh-CN" sz="2400" dirty="0">
                    <a:latin typeface="Gill Sans MT" panose="020B0502020104020203" pitchFamily="34" charset="0"/>
                  </a:rPr>
                  <a:t>values</a:t>
                </a:r>
              </a:p>
              <a:p>
                <a:pPr lvl="1"/>
                <a:r>
                  <a:rPr lang="en-US" altLang="zh-CN" sz="2000" dirty="0">
                    <a:latin typeface="Gill Sans MT" panose="020B0502020104020203" pitchFamily="34" charset="0"/>
                  </a:rPr>
                  <a:t>e.g.,</a:t>
                </a:r>
                <a:r>
                  <a:rPr lang="zh-CN" altLang="en-US" sz="2000" dirty="0">
                    <a:latin typeface="Gill Sans MT" panose="020B0502020104020203" pitchFamily="34" charset="0"/>
                  </a:rPr>
                  <a:t> </a:t>
                </a:r>
                <a:r>
                  <a:rPr lang="en-US" altLang="zh-CN" sz="2000" dirty="0">
                    <a:latin typeface="Gill Sans MT" panose="020B0502020104020203" pitchFamily="34" charset="0"/>
                  </a:rPr>
                  <a:t>signed</a:t>
                </a:r>
                <a:r>
                  <a:rPr lang="zh-CN" altLang="en-US" sz="2000" dirty="0">
                    <a:latin typeface="Gill Sans MT" panose="020B0502020104020203" pitchFamily="34" charset="0"/>
                  </a:rPr>
                  <a:t> </a:t>
                </a:r>
                <a:r>
                  <a:rPr lang="en-US" altLang="zh-CN" sz="2000" dirty="0">
                    <a:latin typeface="Gill Sans MT" panose="020B0502020104020203" pitchFamily="34" charset="0"/>
                  </a:rPr>
                  <a:t>requires</a:t>
                </a:r>
                <a:r>
                  <a:rPr lang="zh-CN" altLang="en-US" sz="2000" dirty="0">
                    <a:latin typeface="Gill Sans MT" panose="020B0502020104020203" pitchFamily="34" charset="0"/>
                  </a:rPr>
                  <a:t> </a:t>
                </a:r>
                <a:r>
                  <a:rPr lang="en-US" altLang="zh-CN" sz="2000" dirty="0">
                    <a:latin typeface="Gill Sans MT" panose="020B0502020104020203" pitchFamily="34" charset="0"/>
                  </a:rPr>
                  <a:t>one</a:t>
                </a:r>
                <a:r>
                  <a:rPr lang="zh-CN" altLang="en-US" sz="2000" dirty="0">
                    <a:latin typeface="Gill Sans MT" panose="020B0502020104020203" pitchFamily="34" charset="0"/>
                  </a:rPr>
                  <a:t> </a:t>
                </a:r>
                <a:r>
                  <a:rPr lang="en-US" altLang="zh-CN" sz="2000" dirty="0">
                    <a:latin typeface="Gill Sans MT" panose="020B0502020104020203" pitchFamily="34" charset="0"/>
                  </a:rPr>
                  <a:t>extra</a:t>
                </a:r>
                <a:r>
                  <a:rPr lang="zh-CN" altLang="en-US" sz="2000" dirty="0">
                    <a:latin typeface="Gill Sans MT" panose="020B0502020104020203" pitchFamily="34" charset="0"/>
                  </a:rPr>
                  <a:t> </a:t>
                </a:r>
                <a:r>
                  <a:rPr lang="en-US" altLang="zh-CN" sz="2000" dirty="0">
                    <a:latin typeface="Gill Sans MT" panose="020B0502020104020203" pitchFamily="34" charset="0"/>
                  </a:rPr>
                  <a:t>bit(S)</a:t>
                </a:r>
              </a:p>
              <a:p>
                <a:pPr lvl="1"/>
                <a:endParaRPr lang="en-US" altLang="zh-CN" sz="2000" dirty="0">
                  <a:latin typeface="Gill Sans MT" panose="020B0502020104020203" pitchFamily="34" charset="0"/>
                </a:endParaRPr>
              </a:p>
              <a:p>
                <a:r>
                  <a:rPr lang="zh-CN" altLang="en-US" sz="2400" b="1" dirty="0">
                    <a:latin typeface="Gill Sans MT" panose="020B0502020104020203" pitchFamily="34" charset="0"/>
                  </a:rPr>
                  <a:t>总比特数： </a:t>
                </a:r>
                <a:r>
                  <a:rPr lang="en-US" altLang="zh-CN" sz="2400" b="1" dirty="0">
                    <a:latin typeface="Gill Sans MT" panose="020B0502020104020203" pitchFamily="34" charset="0"/>
                  </a:rPr>
                  <a:t>S+E+M</a:t>
                </a:r>
                <a:endParaRPr lang="zh-CN" altLang="en-US" sz="2400" b="1" dirty="0">
                  <a:latin typeface="Gill Sans MT" panose="020B0502020104020203" pitchFamily="34" charset="0"/>
                </a:endParaRPr>
              </a:p>
            </p:txBody>
          </p:sp>
        </mc:Choice>
        <mc:Fallback xmlns="">
          <p:sp>
            <p:nvSpPr>
              <p:cNvPr id="7" name="内容占位符 6">
                <a:extLst>
                  <a:ext uri="{FF2B5EF4-FFF2-40B4-BE49-F238E27FC236}">
                    <a16:creationId xmlns:a16="http://schemas.microsoft.com/office/drawing/2014/main" id="{1985F5A1-3EC5-5F43-B2ED-CEE06436EC3D}"/>
                  </a:ext>
                </a:extLst>
              </p:cNvPr>
              <p:cNvSpPr>
                <a:spLocks noGrp="1" noRot="1" noChangeAspect="1" noMove="1" noResize="1" noEditPoints="1" noAdjustHandles="1" noChangeArrowheads="1" noChangeShapeType="1" noTextEdit="1"/>
              </p:cNvSpPr>
              <p:nvPr>
                <p:ph sz="half" idx="1"/>
              </p:nvPr>
            </p:nvSpPr>
            <p:spPr>
              <a:xfrm>
                <a:off x="623636" y="1412776"/>
                <a:ext cx="5042698" cy="4608512"/>
              </a:xfrm>
              <a:blipFill>
                <a:blip r:embed="rId11"/>
                <a:stretch>
                  <a:fillRect l="-150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6695246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a:extLst>
              <a:ext uri="{FF2B5EF4-FFF2-40B4-BE49-F238E27FC236}">
                <a16:creationId xmlns:a16="http://schemas.microsoft.com/office/drawing/2014/main" id="{2D661553-9A52-2F48-9A89-8D354A1ACEA4}"/>
              </a:ext>
            </a:extLst>
          </p:cNvPr>
          <p:cNvGrpSpPr/>
          <p:nvPr/>
        </p:nvGrpSpPr>
        <p:grpSpPr>
          <a:xfrm>
            <a:off x="5738341" y="659839"/>
            <a:ext cx="6102165" cy="5345686"/>
            <a:chOff x="5450309" y="387570"/>
            <a:chExt cx="6626875" cy="5805348"/>
          </a:xfrm>
        </p:grpSpPr>
        <p:pic>
          <p:nvPicPr>
            <p:cNvPr id="19" name="图片 18">
              <a:extLst>
                <a:ext uri="{FF2B5EF4-FFF2-40B4-BE49-F238E27FC236}">
                  <a16:creationId xmlns:a16="http://schemas.microsoft.com/office/drawing/2014/main" id="{6C430014-038E-FA46-89E5-75E5CAF537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50309" y="387570"/>
              <a:ext cx="4824536" cy="5805348"/>
            </a:xfrm>
            <a:prstGeom prst="rect">
              <a:avLst/>
            </a:prstGeom>
          </p:spPr>
        </p:pic>
        <p:sp>
          <p:nvSpPr>
            <p:cNvPr id="20" name="内容占位符 6">
              <a:extLst>
                <a:ext uri="{FF2B5EF4-FFF2-40B4-BE49-F238E27FC236}">
                  <a16:creationId xmlns:a16="http://schemas.microsoft.com/office/drawing/2014/main" id="{F124348E-B683-6B48-B4D4-D523FBB9081F}"/>
                </a:ext>
              </a:extLst>
            </p:cNvPr>
            <p:cNvSpPr txBox="1">
              <a:spLocks/>
            </p:cNvSpPr>
            <p:nvPr/>
          </p:nvSpPr>
          <p:spPr>
            <a:xfrm>
              <a:off x="10850909" y="974165"/>
              <a:ext cx="1226275" cy="589190"/>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buNone/>
              </a:pPr>
              <a:r>
                <a:rPr lang="en-US" altLang="zh-CN" dirty="0">
                  <a:latin typeface="Gill Sans MT" panose="020B0502020104020203" pitchFamily="34" charset="0"/>
                </a:rPr>
                <a:t>Range</a:t>
              </a:r>
              <a:endParaRPr lang="en-US" b="1" dirty="0">
                <a:latin typeface="Gill Sans MT" panose="020B0502020104020203" pitchFamily="34" charset="0"/>
              </a:endParaRPr>
            </a:p>
          </p:txBody>
        </p:sp>
        <mc:AlternateContent xmlns:mc="http://schemas.openxmlformats.org/markup-compatibility/2006" xmlns:a14="http://schemas.microsoft.com/office/drawing/2010/main">
          <mc:Choice Requires="a14">
            <p:sp>
              <p:nvSpPr>
                <p:cNvPr id="21" name="文本框 20">
                  <a:extLst>
                    <a:ext uri="{FF2B5EF4-FFF2-40B4-BE49-F238E27FC236}">
                      <a16:creationId xmlns:a16="http://schemas.microsoft.com/office/drawing/2014/main" id="{AB778F99-FEF9-1F44-9CA6-684FD681E712}"/>
                    </a:ext>
                  </a:extLst>
                </p:cNvPr>
                <p:cNvSpPr txBox="1"/>
                <p:nvPr/>
              </p:nvSpPr>
              <p:spPr>
                <a:xfrm>
                  <a:off x="10733520" y="1590337"/>
                  <a:ext cx="981486" cy="215444"/>
                </a:xfrm>
                <a:prstGeom prst="rect">
                  <a:avLst/>
                </a:prstGeom>
                <a:noFill/>
              </p:spPr>
              <p:txBody>
                <a:bodyPr wrap="none" lIns="0" tIns="0" rIns="0" bIns="0" rtlCol="0">
                  <a:spAutoFit/>
                </a:bodyPr>
                <a:lstStyle/>
                <a:p>
                  <a:pPr>
                    <a:buNone/>
                  </a:pPr>
                  <a14:m>
                    <m:oMathPara xmlns:m="http://schemas.openxmlformats.org/officeDocument/2006/math">
                      <m:oMathParaPr>
                        <m:jc m:val="centerGroup"/>
                      </m:oMathParaPr>
                      <m:oMath xmlns:m="http://schemas.openxmlformats.org/officeDocument/2006/math">
                        <m:sSup>
                          <m:sSupPr>
                            <m:ctrlPr>
                              <a:rPr kumimoji="1" lang="en-US" altLang="zh-CN" sz="1400" b="0" i="1" smtClean="0">
                                <a:latin typeface="Cambria Math" panose="02040503050406030204" pitchFamily="18" charset="0"/>
                              </a:rPr>
                            </m:ctrlPr>
                          </m:sSupPr>
                          <m:e>
                            <m:r>
                              <a:rPr kumimoji="1" lang="en-US" altLang="zh-CN" sz="1400" i="1">
                                <a:latin typeface="Cambria Math" panose="02040503050406030204" pitchFamily="18" charset="0"/>
                              </a:rPr>
                              <m:t>10</m:t>
                            </m:r>
                          </m:e>
                          <m:sup>
                            <m:r>
                              <a:rPr kumimoji="1" lang="en-US" altLang="zh-CN" sz="1400" b="0" i="1" smtClean="0">
                                <a:latin typeface="Cambria Math" panose="02040503050406030204" pitchFamily="18" charset="0"/>
                              </a:rPr>
                              <m:t>−38</m:t>
                            </m:r>
                          </m:sup>
                        </m:sSup>
                        <m:r>
                          <a:rPr kumimoji="1" lang="en-US" altLang="zh-CN" sz="1400" b="0" i="1" smtClean="0">
                            <a:latin typeface="Cambria Math" panose="02040503050406030204" pitchFamily="18" charset="0"/>
                          </a:rPr>
                          <m:t>~</m:t>
                        </m:r>
                        <m:sSup>
                          <m:sSupPr>
                            <m:ctrlPr>
                              <a:rPr kumimoji="1" lang="en-US" altLang="zh-CN" sz="1400" i="1">
                                <a:latin typeface="Cambria Math" panose="02040503050406030204" pitchFamily="18" charset="0"/>
                              </a:rPr>
                            </m:ctrlPr>
                          </m:sSupPr>
                          <m:e>
                            <m:r>
                              <a:rPr kumimoji="1" lang="en-US" altLang="zh-CN" sz="1400" i="1">
                                <a:latin typeface="Cambria Math" panose="02040503050406030204" pitchFamily="18" charset="0"/>
                              </a:rPr>
                              <m:t>10</m:t>
                            </m:r>
                          </m:e>
                          <m:sup>
                            <m:r>
                              <a:rPr kumimoji="1" lang="en-US" altLang="zh-CN" sz="1400" i="1">
                                <a:latin typeface="Cambria Math" panose="02040503050406030204" pitchFamily="18" charset="0"/>
                              </a:rPr>
                              <m:t>38</m:t>
                            </m:r>
                          </m:sup>
                        </m:sSup>
                      </m:oMath>
                    </m:oMathPara>
                  </a14:m>
                  <a:endParaRPr kumimoji="1" lang="zh-CN" altLang="en-US" sz="1400" b="0" dirty="0" err="1">
                    <a:latin typeface="+mn-lt"/>
                  </a:endParaRPr>
                </a:p>
              </p:txBody>
            </p:sp>
          </mc:Choice>
          <mc:Fallback xmlns="">
            <p:sp>
              <p:nvSpPr>
                <p:cNvPr id="21" name="文本框 20">
                  <a:extLst>
                    <a:ext uri="{FF2B5EF4-FFF2-40B4-BE49-F238E27FC236}">
                      <a16:creationId xmlns:a16="http://schemas.microsoft.com/office/drawing/2014/main" id="{8B728C9B-75F2-0449-8572-2182456FED45}"/>
                    </a:ext>
                  </a:extLst>
                </p:cNvPr>
                <p:cNvSpPr txBox="1">
                  <a:spLocks noRot="1" noChangeAspect="1" noMove="1" noResize="1" noEditPoints="1" noAdjustHandles="1" noChangeArrowheads="1" noChangeShapeType="1" noTextEdit="1"/>
                </p:cNvSpPr>
                <p:nvPr/>
              </p:nvSpPr>
              <p:spPr>
                <a:xfrm>
                  <a:off x="10733520" y="1590337"/>
                  <a:ext cx="981486" cy="215444"/>
                </a:xfrm>
                <a:prstGeom prst="rect">
                  <a:avLst/>
                </a:prstGeom>
                <a:blipFill>
                  <a:blip r:embed="rId4"/>
                  <a:stretch>
                    <a:fillRect l="-2564" r="-1282" b="-1111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文本框 21">
                  <a:extLst>
                    <a:ext uri="{FF2B5EF4-FFF2-40B4-BE49-F238E27FC236}">
                      <a16:creationId xmlns:a16="http://schemas.microsoft.com/office/drawing/2014/main" id="{6220E914-C80D-9D44-A5BD-CD00A4BF8090}"/>
                    </a:ext>
                  </a:extLst>
                </p:cNvPr>
                <p:cNvSpPr txBox="1"/>
                <p:nvPr/>
              </p:nvSpPr>
              <p:spPr>
                <a:xfrm>
                  <a:off x="10732014" y="2298120"/>
                  <a:ext cx="1286058" cy="217817"/>
                </a:xfrm>
                <a:prstGeom prst="rect">
                  <a:avLst/>
                </a:prstGeom>
                <a:noFill/>
              </p:spPr>
              <p:txBody>
                <a:bodyPr wrap="none" lIns="0" tIns="0" rIns="0" bIns="0" rtlCol="0">
                  <a:spAutoFit/>
                </a:bodyPr>
                <a:lstStyle/>
                <a:p>
                  <a:pPr>
                    <a:buNone/>
                  </a:pPr>
                  <a14:m>
                    <m:oMathPara xmlns:m="http://schemas.openxmlformats.org/officeDocument/2006/math">
                      <m:oMathParaPr>
                        <m:jc m:val="centerGroup"/>
                      </m:oMathParaPr>
                      <m:oMath xmlns:m="http://schemas.openxmlformats.org/officeDocument/2006/math">
                        <m:r>
                          <a:rPr kumimoji="1" lang="en-US" altLang="zh-CN" sz="1400" b="0" i="1" smtClean="0">
                            <a:latin typeface="Cambria Math" panose="02040503050406030204" pitchFamily="18" charset="0"/>
                          </a:rPr>
                          <m:t>6</m:t>
                        </m:r>
                        <m:r>
                          <a:rPr kumimoji="1" lang="en-US" altLang="zh-CN" sz="1400" b="0" i="1" smtClean="0">
                            <a:latin typeface="Cambria Math" panose="02040503050406030204" pitchFamily="18" charset="0"/>
                            <a:ea typeface="Cambria Math" panose="02040503050406030204" pitchFamily="18" charset="0"/>
                          </a:rPr>
                          <m:t>×</m:t>
                        </m:r>
                        <m:sSup>
                          <m:sSupPr>
                            <m:ctrlPr>
                              <a:rPr kumimoji="1" lang="en-US" altLang="zh-CN" sz="1400" b="0" i="1" smtClean="0">
                                <a:latin typeface="Cambria Math" panose="02040503050406030204" pitchFamily="18" charset="0"/>
                              </a:rPr>
                            </m:ctrlPr>
                          </m:sSupPr>
                          <m:e>
                            <m:r>
                              <a:rPr kumimoji="1" lang="en-US" altLang="zh-CN" sz="1400" i="1">
                                <a:latin typeface="Cambria Math" panose="02040503050406030204" pitchFamily="18" charset="0"/>
                              </a:rPr>
                              <m:t>10</m:t>
                            </m:r>
                          </m:e>
                          <m:sup>
                            <m:r>
                              <a:rPr kumimoji="1" lang="en-US" altLang="zh-CN" sz="1400" b="0" i="1" smtClean="0">
                                <a:latin typeface="Cambria Math" panose="02040503050406030204" pitchFamily="18" charset="0"/>
                              </a:rPr>
                              <m:t>−5</m:t>
                            </m:r>
                          </m:sup>
                        </m:sSup>
                        <m:r>
                          <a:rPr kumimoji="1" lang="en-US" altLang="zh-CN" sz="1400" b="0" i="1" smtClean="0">
                            <a:latin typeface="Cambria Math" panose="02040503050406030204" pitchFamily="18" charset="0"/>
                          </a:rPr>
                          <m:t>~</m:t>
                        </m:r>
                        <m:sSup>
                          <m:sSupPr>
                            <m:ctrlPr>
                              <a:rPr kumimoji="1" lang="en-US" altLang="zh-CN" sz="1400" i="1">
                                <a:latin typeface="Cambria Math" panose="02040503050406030204" pitchFamily="18" charset="0"/>
                              </a:rPr>
                            </m:ctrlPr>
                          </m:sSupPr>
                          <m:e>
                            <m:r>
                              <a:rPr kumimoji="1" lang="en-US" altLang="zh-CN" sz="1400" b="0" i="1" smtClean="0">
                                <a:latin typeface="Cambria Math" panose="02040503050406030204" pitchFamily="18" charset="0"/>
                              </a:rPr>
                              <m:t>6</m:t>
                            </m:r>
                            <m:r>
                              <a:rPr kumimoji="1" lang="en-US" altLang="zh-CN" sz="1400" b="0" i="1" smtClean="0">
                                <a:latin typeface="Cambria Math" panose="02040503050406030204" pitchFamily="18" charset="0"/>
                                <a:ea typeface="Cambria Math" panose="02040503050406030204" pitchFamily="18" charset="0"/>
                              </a:rPr>
                              <m:t>×</m:t>
                            </m:r>
                            <m:r>
                              <a:rPr kumimoji="1" lang="en-US" altLang="zh-CN" sz="1400" i="1">
                                <a:latin typeface="Cambria Math" panose="02040503050406030204" pitchFamily="18" charset="0"/>
                              </a:rPr>
                              <m:t>10</m:t>
                            </m:r>
                          </m:e>
                          <m:sup>
                            <m:r>
                              <a:rPr kumimoji="1" lang="en-US" altLang="zh-CN" sz="1400" b="0" i="1" smtClean="0">
                                <a:latin typeface="Cambria Math" panose="02040503050406030204" pitchFamily="18" charset="0"/>
                              </a:rPr>
                              <m:t>4</m:t>
                            </m:r>
                          </m:sup>
                        </m:sSup>
                      </m:oMath>
                    </m:oMathPara>
                  </a14:m>
                  <a:endParaRPr kumimoji="1" lang="zh-CN" altLang="en-US" sz="1400" b="0" dirty="0" err="1">
                    <a:latin typeface="+mn-lt"/>
                  </a:endParaRPr>
                </a:p>
              </p:txBody>
            </p:sp>
          </mc:Choice>
          <mc:Fallback xmlns="">
            <p:sp>
              <p:nvSpPr>
                <p:cNvPr id="22" name="文本框 21">
                  <a:extLst>
                    <a:ext uri="{FF2B5EF4-FFF2-40B4-BE49-F238E27FC236}">
                      <a16:creationId xmlns:a16="http://schemas.microsoft.com/office/drawing/2014/main" id="{6604CC19-8565-094F-A35A-B01D0974CBFC}"/>
                    </a:ext>
                  </a:extLst>
                </p:cNvPr>
                <p:cNvSpPr txBox="1">
                  <a:spLocks noRot="1" noChangeAspect="1" noMove="1" noResize="1" noEditPoints="1" noAdjustHandles="1" noChangeArrowheads="1" noChangeShapeType="1" noTextEdit="1"/>
                </p:cNvSpPr>
                <p:nvPr/>
              </p:nvSpPr>
              <p:spPr>
                <a:xfrm>
                  <a:off x="10732014" y="2298120"/>
                  <a:ext cx="1286058" cy="217817"/>
                </a:xfrm>
                <a:prstGeom prst="rect">
                  <a:avLst/>
                </a:prstGeom>
                <a:blipFill>
                  <a:blip r:embed="rId5"/>
                  <a:stretch>
                    <a:fillRect l="-1961" b="-555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文本框 22">
                  <a:extLst>
                    <a:ext uri="{FF2B5EF4-FFF2-40B4-BE49-F238E27FC236}">
                      <a16:creationId xmlns:a16="http://schemas.microsoft.com/office/drawing/2014/main" id="{9F6A78B4-330E-1946-B545-6B46C759EF16}"/>
                    </a:ext>
                  </a:extLst>
                </p:cNvPr>
                <p:cNvSpPr txBox="1"/>
                <p:nvPr/>
              </p:nvSpPr>
              <p:spPr>
                <a:xfrm>
                  <a:off x="10715253" y="5203410"/>
                  <a:ext cx="781689" cy="215444"/>
                </a:xfrm>
                <a:prstGeom prst="rect">
                  <a:avLst/>
                </a:prstGeom>
                <a:noFill/>
              </p:spPr>
              <p:txBody>
                <a:bodyPr wrap="none" lIns="0" tIns="0" rIns="0" bIns="0" rtlCol="0">
                  <a:spAutoFit/>
                </a:bodyPr>
                <a:lstStyle/>
                <a:p>
                  <a:pPr>
                    <a:buNone/>
                  </a:pPr>
                  <a14:m>
                    <m:oMathPara xmlns:m="http://schemas.openxmlformats.org/officeDocument/2006/math">
                      <m:oMathParaPr>
                        <m:jc m:val="centerGroup"/>
                      </m:oMathParaPr>
                      <m:oMath xmlns:m="http://schemas.openxmlformats.org/officeDocument/2006/math">
                        <m:r>
                          <a:rPr kumimoji="1" lang="en-US" altLang="zh-CN" sz="1400" b="0" i="1" smtClean="0">
                            <a:latin typeface="Cambria Math" panose="02040503050406030204" pitchFamily="18" charset="0"/>
                          </a:rPr>
                          <m:t>0~</m:t>
                        </m:r>
                        <m:sSup>
                          <m:sSupPr>
                            <m:ctrlPr>
                              <a:rPr kumimoji="1" lang="en-US" altLang="zh-CN" sz="1400" i="1">
                                <a:latin typeface="Cambria Math" panose="02040503050406030204" pitchFamily="18" charset="0"/>
                              </a:rPr>
                            </m:ctrlPr>
                          </m:sSupPr>
                          <m:e>
                            <m:r>
                              <a:rPr kumimoji="1" lang="en-US" altLang="zh-CN" sz="1400" b="0" i="1" smtClean="0">
                                <a:latin typeface="Cambria Math" panose="02040503050406030204" pitchFamily="18" charset="0"/>
                              </a:rPr>
                              <m:t>6</m:t>
                            </m:r>
                            <m:r>
                              <a:rPr kumimoji="1" lang="en-US" altLang="zh-CN" sz="1400" b="0" i="1" smtClean="0">
                                <a:latin typeface="Cambria Math" panose="02040503050406030204" pitchFamily="18" charset="0"/>
                                <a:ea typeface="Cambria Math" panose="02040503050406030204" pitchFamily="18" charset="0"/>
                              </a:rPr>
                              <m:t>×</m:t>
                            </m:r>
                            <m:r>
                              <a:rPr kumimoji="1" lang="en-US" altLang="zh-CN" sz="1400" i="1">
                                <a:latin typeface="Cambria Math" panose="02040503050406030204" pitchFamily="18" charset="0"/>
                              </a:rPr>
                              <m:t>10</m:t>
                            </m:r>
                          </m:e>
                          <m:sup>
                            <m:r>
                              <a:rPr kumimoji="1" lang="en-US" altLang="zh-CN" sz="1400" b="0" i="1" smtClean="0">
                                <a:latin typeface="Cambria Math" panose="02040503050406030204" pitchFamily="18" charset="0"/>
                              </a:rPr>
                              <m:t>4</m:t>
                            </m:r>
                          </m:sup>
                        </m:sSup>
                      </m:oMath>
                    </m:oMathPara>
                  </a14:m>
                  <a:endParaRPr kumimoji="1" lang="zh-CN" altLang="en-US" sz="1400" b="0" dirty="0" err="1">
                    <a:latin typeface="+mn-lt"/>
                  </a:endParaRPr>
                </a:p>
              </p:txBody>
            </p:sp>
          </mc:Choice>
          <mc:Fallback xmlns="">
            <p:sp>
              <p:nvSpPr>
                <p:cNvPr id="23" name="文本框 22">
                  <a:extLst>
                    <a:ext uri="{FF2B5EF4-FFF2-40B4-BE49-F238E27FC236}">
                      <a16:creationId xmlns:a16="http://schemas.microsoft.com/office/drawing/2014/main" id="{4FCED292-2BD5-754E-96D4-2C1AD284F91F}"/>
                    </a:ext>
                  </a:extLst>
                </p:cNvPr>
                <p:cNvSpPr txBox="1">
                  <a:spLocks noRot="1" noChangeAspect="1" noMove="1" noResize="1" noEditPoints="1" noAdjustHandles="1" noChangeArrowheads="1" noChangeShapeType="1" noTextEdit="1"/>
                </p:cNvSpPr>
                <p:nvPr/>
              </p:nvSpPr>
              <p:spPr>
                <a:xfrm>
                  <a:off x="10715253" y="5203410"/>
                  <a:ext cx="781689" cy="215444"/>
                </a:xfrm>
                <a:prstGeom prst="rect">
                  <a:avLst/>
                </a:prstGeom>
                <a:blipFill>
                  <a:blip r:embed="rId6"/>
                  <a:stretch>
                    <a:fillRect l="-4839" b="-555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文本框 23">
                  <a:extLst>
                    <a:ext uri="{FF2B5EF4-FFF2-40B4-BE49-F238E27FC236}">
                      <a16:creationId xmlns:a16="http://schemas.microsoft.com/office/drawing/2014/main" id="{5E534C36-01A1-A343-A176-E1525CFCF5DF}"/>
                    </a:ext>
                  </a:extLst>
                </p:cNvPr>
                <p:cNvSpPr txBox="1"/>
                <p:nvPr/>
              </p:nvSpPr>
              <p:spPr>
                <a:xfrm>
                  <a:off x="10712288" y="5913566"/>
                  <a:ext cx="570669" cy="215444"/>
                </a:xfrm>
                <a:prstGeom prst="rect">
                  <a:avLst/>
                </a:prstGeom>
                <a:noFill/>
              </p:spPr>
              <p:txBody>
                <a:bodyPr wrap="none" lIns="0" tIns="0" rIns="0" bIns="0" rtlCol="0">
                  <a:spAutoFit/>
                </a:bodyPr>
                <a:lstStyle/>
                <a:p>
                  <a:pPr>
                    <a:buNone/>
                  </a:pPr>
                  <a14:m>
                    <m:oMathPara xmlns:m="http://schemas.openxmlformats.org/officeDocument/2006/math">
                      <m:oMathParaPr>
                        <m:jc m:val="centerGroup"/>
                      </m:oMathParaPr>
                      <m:oMath xmlns:m="http://schemas.openxmlformats.org/officeDocument/2006/math">
                        <m:r>
                          <a:rPr kumimoji="1" lang="en-US" altLang="zh-CN" sz="1400" b="0" i="1" smtClean="0">
                            <a:latin typeface="Cambria Math" panose="02040503050406030204" pitchFamily="18" charset="0"/>
                          </a:rPr>
                          <m:t>0~</m:t>
                        </m:r>
                        <m:r>
                          <a:rPr kumimoji="1" lang="en-US" altLang="zh-CN" sz="1400" i="1" smtClean="0">
                            <a:latin typeface="Cambria Math" panose="02040503050406030204" pitchFamily="18" charset="0"/>
                          </a:rPr>
                          <m:t>1</m:t>
                        </m:r>
                        <m:r>
                          <a:rPr kumimoji="1" lang="en-US" altLang="zh-CN" sz="1400" b="0" i="1" smtClean="0">
                            <a:latin typeface="Cambria Math" panose="02040503050406030204" pitchFamily="18" charset="0"/>
                          </a:rPr>
                          <m:t>27</m:t>
                        </m:r>
                      </m:oMath>
                    </m:oMathPara>
                  </a14:m>
                  <a:endParaRPr kumimoji="1" lang="zh-CN" altLang="en-US" sz="1400" b="0" dirty="0" err="1">
                    <a:latin typeface="+mn-lt"/>
                  </a:endParaRPr>
                </a:p>
              </p:txBody>
            </p:sp>
          </mc:Choice>
          <mc:Fallback xmlns="">
            <p:sp>
              <p:nvSpPr>
                <p:cNvPr id="24" name="文本框 23">
                  <a:extLst>
                    <a:ext uri="{FF2B5EF4-FFF2-40B4-BE49-F238E27FC236}">
                      <a16:creationId xmlns:a16="http://schemas.microsoft.com/office/drawing/2014/main" id="{FD961659-2B25-AA41-86D8-EACA044E4359}"/>
                    </a:ext>
                  </a:extLst>
                </p:cNvPr>
                <p:cNvSpPr txBox="1">
                  <a:spLocks noRot="1" noChangeAspect="1" noMove="1" noResize="1" noEditPoints="1" noAdjustHandles="1" noChangeArrowheads="1" noChangeShapeType="1" noTextEdit="1"/>
                </p:cNvSpPr>
                <p:nvPr/>
              </p:nvSpPr>
              <p:spPr>
                <a:xfrm>
                  <a:off x="10712288" y="5913566"/>
                  <a:ext cx="570669" cy="215444"/>
                </a:xfrm>
                <a:prstGeom prst="rect">
                  <a:avLst/>
                </a:prstGeom>
                <a:blipFill>
                  <a:blip r:embed="rId7"/>
                  <a:stretch>
                    <a:fillRect l="-4348" r="-6522" b="-555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文本框 24">
                  <a:extLst>
                    <a:ext uri="{FF2B5EF4-FFF2-40B4-BE49-F238E27FC236}">
                      <a16:creationId xmlns:a16="http://schemas.microsoft.com/office/drawing/2014/main" id="{5253A008-E53D-F346-BA6B-413E66DA93B0}"/>
                    </a:ext>
                  </a:extLst>
                </p:cNvPr>
                <p:cNvSpPr txBox="1"/>
                <p:nvPr/>
              </p:nvSpPr>
              <p:spPr>
                <a:xfrm>
                  <a:off x="10733520" y="4447212"/>
                  <a:ext cx="778482" cy="215444"/>
                </a:xfrm>
                <a:prstGeom prst="rect">
                  <a:avLst/>
                </a:prstGeom>
                <a:noFill/>
              </p:spPr>
              <p:txBody>
                <a:bodyPr wrap="none" lIns="0" tIns="0" rIns="0" bIns="0" rtlCol="0">
                  <a:spAutoFit/>
                </a:bodyPr>
                <a:lstStyle/>
                <a:p>
                  <a:pPr>
                    <a:buNone/>
                  </a:pPr>
                  <a14:m>
                    <m:oMathPara xmlns:m="http://schemas.openxmlformats.org/officeDocument/2006/math">
                      <m:oMathParaPr>
                        <m:jc m:val="centerGroup"/>
                      </m:oMathParaPr>
                      <m:oMath xmlns:m="http://schemas.openxmlformats.org/officeDocument/2006/math">
                        <m:r>
                          <a:rPr kumimoji="1" lang="en-US" altLang="zh-CN" sz="1400" b="0" i="1" smtClean="0">
                            <a:latin typeface="Cambria Math" panose="02040503050406030204" pitchFamily="18" charset="0"/>
                          </a:rPr>
                          <m:t>0~</m:t>
                        </m:r>
                        <m:sSup>
                          <m:sSupPr>
                            <m:ctrlPr>
                              <a:rPr kumimoji="1" lang="en-US" altLang="zh-CN" sz="1400" i="1">
                                <a:latin typeface="Cambria Math" panose="02040503050406030204" pitchFamily="18" charset="0"/>
                              </a:rPr>
                            </m:ctrlPr>
                          </m:sSupPr>
                          <m:e>
                            <m:r>
                              <a:rPr kumimoji="1" lang="en-US" altLang="zh-CN" sz="1400" b="0" i="1" smtClean="0">
                                <a:latin typeface="Cambria Math" panose="02040503050406030204" pitchFamily="18" charset="0"/>
                              </a:rPr>
                              <m:t>2</m:t>
                            </m:r>
                            <m:r>
                              <a:rPr kumimoji="1" lang="en-US" altLang="zh-CN" sz="1400" b="0" i="1" smtClean="0">
                                <a:latin typeface="Cambria Math" panose="02040503050406030204" pitchFamily="18" charset="0"/>
                                <a:ea typeface="Cambria Math" panose="02040503050406030204" pitchFamily="18" charset="0"/>
                              </a:rPr>
                              <m:t>×</m:t>
                            </m:r>
                            <m:r>
                              <a:rPr kumimoji="1" lang="en-US" altLang="zh-CN" sz="1400" i="1">
                                <a:latin typeface="Cambria Math" panose="02040503050406030204" pitchFamily="18" charset="0"/>
                              </a:rPr>
                              <m:t>10</m:t>
                            </m:r>
                          </m:e>
                          <m:sup>
                            <m:r>
                              <a:rPr kumimoji="1" lang="en-US" altLang="zh-CN" sz="1400" b="0" i="1" smtClean="0">
                                <a:latin typeface="Cambria Math" panose="02040503050406030204" pitchFamily="18" charset="0"/>
                              </a:rPr>
                              <m:t>9</m:t>
                            </m:r>
                          </m:sup>
                        </m:sSup>
                      </m:oMath>
                    </m:oMathPara>
                  </a14:m>
                  <a:endParaRPr kumimoji="1" lang="zh-CN" altLang="en-US" sz="1400" b="0" dirty="0" err="1">
                    <a:latin typeface="+mn-lt"/>
                  </a:endParaRPr>
                </a:p>
              </p:txBody>
            </p:sp>
          </mc:Choice>
          <mc:Fallback xmlns="">
            <p:sp>
              <p:nvSpPr>
                <p:cNvPr id="25" name="文本框 24">
                  <a:extLst>
                    <a:ext uri="{FF2B5EF4-FFF2-40B4-BE49-F238E27FC236}">
                      <a16:creationId xmlns:a16="http://schemas.microsoft.com/office/drawing/2014/main" id="{9CA4109F-FDB4-2044-9D61-E35F6B7AA226}"/>
                    </a:ext>
                  </a:extLst>
                </p:cNvPr>
                <p:cNvSpPr txBox="1">
                  <a:spLocks noRot="1" noChangeAspect="1" noMove="1" noResize="1" noEditPoints="1" noAdjustHandles="1" noChangeArrowheads="1" noChangeShapeType="1" noTextEdit="1"/>
                </p:cNvSpPr>
                <p:nvPr/>
              </p:nvSpPr>
              <p:spPr>
                <a:xfrm>
                  <a:off x="10733520" y="4447212"/>
                  <a:ext cx="778482" cy="215444"/>
                </a:xfrm>
                <a:prstGeom prst="rect">
                  <a:avLst/>
                </a:prstGeom>
                <a:blipFill>
                  <a:blip r:embed="rId8"/>
                  <a:stretch>
                    <a:fillRect l="-3226" r="-1613" b="-1111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文本框 25">
                  <a:extLst>
                    <a:ext uri="{FF2B5EF4-FFF2-40B4-BE49-F238E27FC236}">
                      <a16:creationId xmlns:a16="http://schemas.microsoft.com/office/drawing/2014/main" id="{3A121CFD-CCC3-2647-8C90-5E86C402A2BD}"/>
                    </a:ext>
                  </a:extLst>
                </p:cNvPr>
                <p:cNvSpPr txBox="1"/>
                <p:nvPr/>
              </p:nvSpPr>
              <p:spPr>
                <a:xfrm>
                  <a:off x="10732014" y="3049035"/>
                  <a:ext cx="1286058" cy="217817"/>
                </a:xfrm>
                <a:prstGeom prst="rect">
                  <a:avLst/>
                </a:prstGeom>
                <a:noFill/>
              </p:spPr>
              <p:txBody>
                <a:bodyPr wrap="none" lIns="0" tIns="0" rIns="0" bIns="0" rtlCol="0">
                  <a:spAutoFit/>
                </a:bodyPr>
                <a:lstStyle/>
                <a:p>
                  <a:pPr>
                    <a:buNone/>
                  </a:pPr>
                  <a14:m>
                    <m:oMathPara xmlns:m="http://schemas.openxmlformats.org/officeDocument/2006/math">
                      <m:oMathParaPr>
                        <m:jc m:val="centerGroup"/>
                      </m:oMathParaPr>
                      <m:oMath xmlns:m="http://schemas.openxmlformats.org/officeDocument/2006/math">
                        <m:r>
                          <a:rPr kumimoji="1" lang="en-US" altLang="zh-CN" sz="1400" b="0" i="1" smtClean="0">
                            <a:latin typeface="Cambria Math" panose="02040503050406030204" pitchFamily="18" charset="0"/>
                          </a:rPr>
                          <m:t>6</m:t>
                        </m:r>
                        <m:r>
                          <a:rPr kumimoji="1" lang="en-US" altLang="zh-CN" sz="1400" b="0" i="1" smtClean="0">
                            <a:latin typeface="Cambria Math" panose="02040503050406030204" pitchFamily="18" charset="0"/>
                            <a:ea typeface="Cambria Math" panose="02040503050406030204" pitchFamily="18" charset="0"/>
                          </a:rPr>
                          <m:t>×</m:t>
                        </m:r>
                        <m:sSup>
                          <m:sSupPr>
                            <m:ctrlPr>
                              <a:rPr kumimoji="1" lang="en-US" altLang="zh-CN" sz="1400" b="0" i="1" smtClean="0">
                                <a:latin typeface="Cambria Math" panose="02040503050406030204" pitchFamily="18" charset="0"/>
                              </a:rPr>
                            </m:ctrlPr>
                          </m:sSupPr>
                          <m:e>
                            <m:r>
                              <a:rPr kumimoji="1" lang="en-US" altLang="zh-CN" sz="1400" i="1">
                                <a:latin typeface="Cambria Math" panose="02040503050406030204" pitchFamily="18" charset="0"/>
                              </a:rPr>
                              <m:t>10</m:t>
                            </m:r>
                          </m:e>
                          <m:sup>
                            <m:r>
                              <a:rPr kumimoji="1" lang="en-US" altLang="zh-CN" sz="1400" b="0" i="1" smtClean="0">
                                <a:latin typeface="Cambria Math" panose="02040503050406030204" pitchFamily="18" charset="0"/>
                              </a:rPr>
                              <m:t>−5</m:t>
                            </m:r>
                          </m:sup>
                        </m:sSup>
                        <m:r>
                          <a:rPr kumimoji="1" lang="en-US" altLang="zh-CN" sz="1400" b="0" i="1" smtClean="0">
                            <a:latin typeface="Cambria Math" panose="02040503050406030204" pitchFamily="18" charset="0"/>
                          </a:rPr>
                          <m:t>~</m:t>
                        </m:r>
                        <m:sSup>
                          <m:sSupPr>
                            <m:ctrlPr>
                              <a:rPr kumimoji="1" lang="en-US" altLang="zh-CN" sz="1400" i="1">
                                <a:latin typeface="Cambria Math" panose="02040503050406030204" pitchFamily="18" charset="0"/>
                              </a:rPr>
                            </m:ctrlPr>
                          </m:sSupPr>
                          <m:e>
                            <m:r>
                              <a:rPr kumimoji="1" lang="en-US" altLang="zh-CN" sz="1400" b="0" i="1" smtClean="0">
                                <a:latin typeface="Cambria Math" panose="02040503050406030204" pitchFamily="18" charset="0"/>
                              </a:rPr>
                              <m:t>6</m:t>
                            </m:r>
                            <m:r>
                              <a:rPr kumimoji="1" lang="en-US" altLang="zh-CN" sz="1400" b="0" i="1" smtClean="0">
                                <a:latin typeface="Cambria Math" panose="02040503050406030204" pitchFamily="18" charset="0"/>
                                <a:ea typeface="Cambria Math" panose="02040503050406030204" pitchFamily="18" charset="0"/>
                              </a:rPr>
                              <m:t>×</m:t>
                            </m:r>
                            <m:r>
                              <a:rPr kumimoji="1" lang="en-US" altLang="zh-CN" sz="1400" i="1">
                                <a:latin typeface="Cambria Math" panose="02040503050406030204" pitchFamily="18" charset="0"/>
                              </a:rPr>
                              <m:t>10</m:t>
                            </m:r>
                          </m:e>
                          <m:sup>
                            <m:r>
                              <a:rPr kumimoji="1" lang="en-US" altLang="zh-CN" sz="1400" b="0" i="1" smtClean="0">
                                <a:latin typeface="Cambria Math" panose="02040503050406030204" pitchFamily="18" charset="0"/>
                              </a:rPr>
                              <m:t>4</m:t>
                            </m:r>
                          </m:sup>
                        </m:sSup>
                      </m:oMath>
                    </m:oMathPara>
                  </a14:m>
                  <a:endParaRPr kumimoji="1" lang="zh-CN" altLang="en-US" sz="1400" b="0" dirty="0" err="1">
                    <a:latin typeface="+mn-lt"/>
                  </a:endParaRPr>
                </a:p>
              </p:txBody>
            </p:sp>
          </mc:Choice>
          <mc:Fallback xmlns="">
            <p:sp>
              <p:nvSpPr>
                <p:cNvPr id="26" name="文本框 25">
                  <a:extLst>
                    <a:ext uri="{FF2B5EF4-FFF2-40B4-BE49-F238E27FC236}">
                      <a16:creationId xmlns:a16="http://schemas.microsoft.com/office/drawing/2014/main" id="{76402C70-6A36-9D46-BEF3-8CFB9D341657}"/>
                    </a:ext>
                  </a:extLst>
                </p:cNvPr>
                <p:cNvSpPr txBox="1">
                  <a:spLocks noRot="1" noChangeAspect="1" noMove="1" noResize="1" noEditPoints="1" noAdjustHandles="1" noChangeArrowheads="1" noChangeShapeType="1" noTextEdit="1"/>
                </p:cNvSpPr>
                <p:nvPr/>
              </p:nvSpPr>
              <p:spPr>
                <a:xfrm>
                  <a:off x="10732014" y="3049035"/>
                  <a:ext cx="1286058" cy="217817"/>
                </a:xfrm>
                <a:prstGeom prst="rect">
                  <a:avLst/>
                </a:prstGeom>
                <a:blipFill>
                  <a:blip r:embed="rId9"/>
                  <a:stretch>
                    <a:fillRect l="-1961" b="-588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文本框 26">
                  <a:extLst>
                    <a:ext uri="{FF2B5EF4-FFF2-40B4-BE49-F238E27FC236}">
                      <a16:creationId xmlns:a16="http://schemas.microsoft.com/office/drawing/2014/main" id="{56D4E507-2E85-4D45-9F2C-631A5946F0B8}"/>
                    </a:ext>
                  </a:extLst>
                </p:cNvPr>
                <p:cNvSpPr txBox="1"/>
                <p:nvPr/>
              </p:nvSpPr>
              <p:spPr>
                <a:xfrm>
                  <a:off x="10783148" y="3761564"/>
                  <a:ext cx="882229" cy="215444"/>
                </a:xfrm>
                <a:prstGeom prst="rect">
                  <a:avLst/>
                </a:prstGeom>
                <a:noFill/>
              </p:spPr>
              <p:txBody>
                <a:bodyPr wrap="none" lIns="0" tIns="0" rIns="0" bIns="0" rtlCol="0">
                  <a:spAutoFit/>
                </a:bodyPr>
                <a:lstStyle/>
                <a:p>
                  <a:pPr>
                    <a:buNone/>
                  </a:pPr>
                  <a14:m>
                    <m:oMathPara xmlns:m="http://schemas.openxmlformats.org/officeDocument/2006/math">
                      <m:oMathParaPr>
                        <m:jc m:val="centerGroup"/>
                      </m:oMathParaPr>
                      <m:oMath xmlns:m="http://schemas.openxmlformats.org/officeDocument/2006/math">
                        <m:sSup>
                          <m:sSupPr>
                            <m:ctrlPr>
                              <a:rPr kumimoji="1" lang="en-US" altLang="zh-CN" sz="1400" b="0" i="1" smtClean="0">
                                <a:latin typeface="Cambria Math" panose="02040503050406030204" pitchFamily="18" charset="0"/>
                              </a:rPr>
                            </m:ctrlPr>
                          </m:sSupPr>
                          <m:e>
                            <m:r>
                              <a:rPr kumimoji="1" lang="en-US" altLang="zh-CN" sz="1400" b="0" i="1" smtClean="0">
                                <a:latin typeface="Cambria Math" panose="02040503050406030204" pitchFamily="18" charset="0"/>
                              </a:rPr>
                              <m:t>𝑒</m:t>
                            </m:r>
                          </m:e>
                          <m:sup>
                            <m:r>
                              <a:rPr kumimoji="1" lang="en-US" altLang="zh-CN" sz="1400" b="0" i="1" smtClean="0">
                                <a:latin typeface="Cambria Math" panose="02040503050406030204" pitchFamily="18" charset="0"/>
                              </a:rPr>
                              <m:t>−38</m:t>
                            </m:r>
                          </m:sup>
                        </m:sSup>
                        <m:r>
                          <a:rPr kumimoji="1" lang="en-US" altLang="zh-CN" sz="1400" b="0" i="1" smtClean="0">
                            <a:latin typeface="Cambria Math" panose="02040503050406030204" pitchFamily="18" charset="0"/>
                          </a:rPr>
                          <m:t>~</m:t>
                        </m:r>
                        <m:sSup>
                          <m:sSupPr>
                            <m:ctrlPr>
                              <a:rPr kumimoji="1" lang="en-US" altLang="zh-CN" sz="1400" i="1">
                                <a:latin typeface="Cambria Math" panose="02040503050406030204" pitchFamily="18" charset="0"/>
                              </a:rPr>
                            </m:ctrlPr>
                          </m:sSupPr>
                          <m:e>
                            <m:r>
                              <a:rPr kumimoji="1" lang="en-US" altLang="zh-CN" sz="1400" b="0" i="1" smtClean="0">
                                <a:latin typeface="Cambria Math" panose="02040503050406030204" pitchFamily="18" charset="0"/>
                              </a:rPr>
                              <m:t>3</m:t>
                            </m:r>
                            <m:r>
                              <a:rPr kumimoji="1" lang="en-US" altLang="zh-CN" sz="1400" b="0" i="1" smtClean="0">
                                <a:latin typeface="Cambria Math" panose="02040503050406030204" pitchFamily="18" charset="0"/>
                              </a:rPr>
                              <m:t>𝑒</m:t>
                            </m:r>
                          </m:e>
                          <m:sup>
                            <m:r>
                              <a:rPr kumimoji="1" lang="en-US" altLang="zh-CN" sz="1400" b="0" i="1" smtClean="0">
                                <a:latin typeface="Cambria Math" panose="02040503050406030204" pitchFamily="18" charset="0"/>
                              </a:rPr>
                              <m:t>38</m:t>
                            </m:r>
                          </m:sup>
                        </m:sSup>
                      </m:oMath>
                    </m:oMathPara>
                  </a14:m>
                  <a:endParaRPr kumimoji="1" lang="zh-CN" altLang="en-US" sz="1400" b="0" dirty="0" err="1">
                    <a:latin typeface="+mn-lt"/>
                  </a:endParaRPr>
                </a:p>
              </p:txBody>
            </p:sp>
          </mc:Choice>
          <mc:Fallback xmlns="">
            <p:sp>
              <p:nvSpPr>
                <p:cNvPr id="27" name="文本框 26">
                  <a:extLst>
                    <a:ext uri="{FF2B5EF4-FFF2-40B4-BE49-F238E27FC236}">
                      <a16:creationId xmlns:a16="http://schemas.microsoft.com/office/drawing/2014/main" id="{4737FB33-CEB4-EB41-BEA8-D345208E3430}"/>
                    </a:ext>
                  </a:extLst>
                </p:cNvPr>
                <p:cNvSpPr txBox="1">
                  <a:spLocks noRot="1" noChangeAspect="1" noMove="1" noResize="1" noEditPoints="1" noAdjustHandles="1" noChangeArrowheads="1" noChangeShapeType="1" noTextEdit="1"/>
                </p:cNvSpPr>
                <p:nvPr/>
              </p:nvSpPr>
              <p:spPr>
                <a:xfrm>
                  <a:off x="10783148" y="3761564"/>
                  <a:ext cx="882229" cy="215444"/>
                </a:xfrm>
                <a:prstGeom prst="rect">
                  <a:avLst/>
                </a:prstGeom>
                <a:blipFill>
                  <a:blip r:embed="rId10"/>
                  <a:stretch>
                    <a:fillRect l="-1408" b="-5556"/>
                  </a:stretch>
                </a:blipFill>
              </p:spPr>
              <p:txBody>
                <a:bodyPr/>
                <a:lstStyle/>
                <a:p>
                  <a:r>
                    <a:rPr lang="zh-CN" altLang="en-US">
                      <a:noFill/>
                    </a:rPr>
                    <a:t> </a:t>
                  </a:r>
                </a:p>
              </p:txBody>
            </p:sp>
          </mc:Fallback>
        </mc:AlternateContent>
      </p:grpSp>
      <p:sp>
        <p:nvSpPr>
          <p:cNvPr id="6" name="标题 5">
            <a:extLst>
              <a:ext uri="{FF2B5EF4-FFF2-40B4-BE49-F238E27FC236}">
                <a16:creationId xmlns:a16="http://schemas.microsoft.com/office/drawing/2014/main" id="{B3F5B8A1-E52A-1049-83FE-B963F8D4DBB4}"/>
              </a:ext>
            </a:extLst>
          </p:cNvPr>
          <p:cNvSpPr>
            <a:spLocks noGrp="1"/>
          </p:cNvSpPr>
          <p:nvPr>
            <p:ph type="title"/>
          </p:nvPr>
        </p:nvSpPr>
        <p:spPr/>
        <p:txBody>
          <a:bodyPr/>
          <a:lstStyle/>
          <a:p>
            <a:r>
              <a:rPr lang="zh-CN" altLang="en-US" dirty="0"/>
              <a:t>什么决定比特位宽 </a:t>
            </a:r>
            <a:r>
              <a:rPr lang="en-US" altLang="zh-CN" dirty="0"/>
              <a:t>Bit</a:t>
            </a:r>
            <a:r>
              <a:rPr lang="zh-CN" altLang="en-US" dirty="0"/>
              <a:t> </a:t>
            </a:r>
            <a:r>
              <a:rPr lang="en-US" altLang="zh-CN" dirty="0"/>
              <a:t>Width</a:t>
            </a:r>
            <a:r>
              <a:rPr lang="zh-CN" altLang="en-US" dirty="0"/>
              <a:t> </a:t>
            </a:r>
            <a:r>
              <a:rPr lang="en-US" altLang="zh-CN" dirty="0"/>
              <a:t>?</a:t>
            </a:r>
            <a:endParaRPr lang="zh-CN" altLang="en-US" dirty="0"/>
          </a:p>
        </p:txBody>
      </p:sp>
      <p:sp>
        <p:nvSpPr>
          <p:cNvPr id="7" name="内容占位符 6">
            <a:extLst>
              <a:ext uri="{FF2B5EF4-FFF2-40B4-BE49-F238E27FC236}">
                <a16:creationId xmlns:a16="http://schemas.microsoft.com/office/drawing/2014/main" id="{1985F5A1-3EC5-5F43-B2ED-CEE06436EC3D}"/>
              </a:ext>
            </a:extLst>
          </p:cNvPr>
          <p:cNvSpPr>
            <a:spLocks noGrp="1"/>
          </p:cNvSpPr>
          <p:nvPr>
            <p:ph sz="half" idx="1"/>
          </p:nvPr>
        </p:nvSpPr>
        <p:spPr>
          <a:xfrm>
            <a:off x="623636" y="1495552"/>
            <a:ext cx="4709170" cy="4525736"/>
          </a:xfrm>
        </p:spPr>
        <p:txBody>
          <a:bodyPr/>
          <a:lstStyle/>
          <a:p>
            <a:r>
              <a:rPr lang="en-US" altLang="zh-CN" sz="2400" b="1" dirty="0">
                <a:latin typeface="Gill Sans MT" panose="020B0502020104020203" pitchFamily="34" charset="0"/>
              </a:rPr>
              <a:t>Floating</a:t>
            </a:r>
            <a:r>
              <a:rPr lang="zh-CN" altLang="en-US" sz="2400" b="1" dirty="0">
                <a:latin typeface="Gill Sans MT" panose="020B0502020104020203" pitchFamily="34" charset="0"/>
              </a:rPr>
              <a:t> </a:t>
            </a:r>
            <a:r>
              <a:rPr lang="en-US" altLang="zh-CN" sz="2400" b="1" dirty="0">
                <a:latin typeface="Gill Sans MT" panose="020B0502020104020203" pitchFamily="34" charset="0"/>
              </a:rPr>
              <a:t>Point(FP)</a:t>
            </a:r>
            <a:r>
              <a:rPr lang="zh-CN" altLang="en-US" sz="2400" b="1" dirty="0">
                <a:latin typeface="Gill Sans MT" panose="020B0502020104020203" pitchFamily="34" charset="0"/>
              </a:rPr>
              <a:t> </a:t>
            </a:r>
            <a:r>
              <a:rPr lang="en-US" altLang="zh-CN" sz="2400" dirty="0">
                <a:latin typeface="Gill Sans MT" panose="020B0502020104020203" pitchFamily="34" charset="0"/>
              </a:rPr>
              <a:t>allows</a:t>
            </a:r>
            <a:r>
              <a:rPr lang="zh-CN" altLang="en-US" sz="2400" dirty="0">
                <a:latin typeface="Gill Sans MT" panose="020B0502020104020203" pitchFamily="34" charset="0"/>
              </a:rPr>
              <a:t> </a:t>
            </a:r>
            <a:r>
              <a:rPr lang="en-US" altLang="zh-CN" sz="2400" dirty="0">
                <a:latin typeface="Gill Sans MT" panose="020B0502020104020203" pitchFamily="34" charset="0"/>
              </a:rPr>
              <a:t>range</a:t>
            </a:r>
            <a:r>
              <a:rPr lang="zh-CN" altLang="en-US" sz="2400" dirty="0">
                <a:latin typeface="Gill Sans MT" panose="020B0502020104020203" pitchFamily="34" charset="0"/>
              </a:rPr>
              <a:t> </a:t>
            </a:r>
            <a:r>
              <a:rPr lang="en-US" altLang="zh-CN" sz="2400" dirty="0">
                <a:latin typeface="Gill Sans MT" panose="020B0502020104020203" pitchFamily="34" charset="0"/>
              </a:rPr>
              <a:t>to</a:t>
            </a:r>
            <a:r>
              <a:rPr lang="zh-CN" altLang="en-US" sz="2400" dirty="0">
                <a:latin typeface="Gill Sans MT" panose="020B0502020104020203" pitchFamily="34" charset="0"/>
              </a:rPr>
              <a:t> </a:t>
            </a:r>
            <a:r>
              <a:rPr lang="en-US" altLang="zh-CN" sz="2400" dirty="0">
                <a:latin typeface="Gill Sans MT" panose="020B0502020104020203" pitchFamily="34" charset="0"/>
              </a:rPr>
              <a:t>change</a:t>
            </a:r>
            <a:r>
              <a:rPr lang="zh-CN" altLang="en-US" sz="2400" dirty="0">
                <a:latin typeface="Gill Sans MT" panose="020B0502020104020203" pitchFamily="34" charset="0"/>
              </a:rPr>
              <a:t> </a:t>
            </a:r>
            <a:r>
              <a:rPr lang="en-US" altLang="zh-CN" sz="2400" dirty="0">
                <a:latin typeface="Gill Sans MT" panose="020B0502020104020203" pitchFamily="34" charset="0"/>
              </a:rPr>
              <a:t>for</a:t>
            </a:r>
            <a:r>
              <a:rPr lang="zh-CN" altLang="en-US" sz="2400" dirty="0">
                <a:latin typeface="Gill Sans MT" panose="020B0502020104020203" pitchFamily="34" charset="0"/>
              </a:rPr>
              <a:t> </a:t>
            </a:r>
            <a:r>
              <a:rPr lang="en-US" altLang="zh-CN" sz="2400" dirty="0">
                <a:latin typeface="Gill Sans MT" panose="020B0502020104020203" pitchFamily="34" charset="0"/>
              </a:rPr>
              <a:t>each</a:t>
            </a:r>
            <a:r>
              <a:rPr lang="zh-CN" altLang="en-US" sz="2400" dirty="0">
                <a:latin typeface="Gill Sans MT" panose="020B0502020104020203" pitchFamily="34" charset="0"/>
              </a:rPr>
              <a:t> </a:t>
            </a:r>
            <a:r>
              <a:rPr lang="en-US" altLang="zh-CN" sz="2400" dirty="0">
                <a:latin typeface="Gill Sans MT" panose="020B0502020104020203" pitchFamily="34" charset="0"/>
              </a:rPr>
              <a:t>value(E-bits)</a:t>
            </a:r>
          </a:p>
          <a:p>
            <a:r>
              <a:rPr lang="en-US" altLang="zh-CN" sz="2400" b="1" dirty="0">
                <a:latin typeface="Gill Sans MT" panose="020B0502020104020203" pitchFamily="34" charset="0"/>
              </a:rPr>
              <a:t>Fixed</a:t>
            </a:r>
            <a:r>
              <a:rPr lang="zh-CN" altLang="en-US" sz="2400" b="1" dirty="0">
                <a:latin typeface="Gill Sans MT" panose="020B0502020104020203" pitchFamily="34" charset="0"/>
              </a:rPr>
              <a:t> </a:t>
            </a:r>
            <a:r>
              <a:rPr lang="en-US" altLang="zh-CN" sz="2400" b="1" dirty="0">
                <a:latin typeface="Gill Sans MT" panose="020B0502020104020203" pitchFamily="34" charset="0"/>
              </a:rPr>
              <a:t>Point(Int)</a:t>
            </a:r>
            <a:r>
              <a:rPr lang="zh-CN" altLang="en-US" sz="2400" b="1" dirty="0">
                <a:latin typeface="Gill Sans MT" panose="020B0502020104020203" pitchFamily="34" charset="0"/>
              </a:rPr>
              <a:t> </a:t>
            </a:r>
            <a:r>
              <a:rPr lang="en-US" altLang="zh-CN" sz="2400" dirty="0">
                <a:latin typeface="Gill Sans MT" panose="020B0502020104020203" pitchFamily="34" charset="0"/>
              </a:rPr>
              <a:t>has</a:t>
            </a:r>
            <a:r>
              <a:rPr lang="zh-CN" altLang="en-US" sz="2400" dirty="0">
                <a:latin typeface="Gill Sans MT" panose="020B0502020104020203" pitchFamily="34" charset="0"/>
              </a:rPr>
              <a:t> </a:t>
            </a:r>
            <a:r>
              <a:rPr lang="en-US" altLang="zh-CN" sz="2400" dirty="0">
                <a:latin typeface="Gill Sans MT" panose="020B0502020104020203" pitchFamily="34" charset="0"/>
              </a:rPr>
              <a:t>fixed</a:t>
            </a:r>
            <a:r>
              <a:rPr lang="zh-CN" altLang="en-US" sz="2400" dirty="0">
                <a:latin typeface="Gill Sans MT" panose="020B0502020104020203" pitchFamily="34" charset="0"/>
              </a:rPr>
              <a:t> </a:t>
            </a:r>
            <a:r>
              <a:rPr lang="en-US" altLang="zh-CN" sz="2400" dirty="0">
                <a:latin typeface="Gill Sans MT" panose="020B0502020104020203" pitchFamily="34" charset="0"/>
              </a:rPr>
              <a:t>range</a:t>
            </a:r>
          </a:p>
          <a:p>
            <a:endParaRPr lang="en-US" altLang="zh-CN" sz="2400" dirty="0">
              <a:latin typeface="Gill Sans MT" panose="020B0502020104020203" pitchFamily="34" charset="0"/>
            </a:endParaRPr>
          </a:p>
          <a:p>
            <a:r>
              <a:rPr lang="en-US" altLang="zh-CN" sz="2400" dirty="0">
                <a:latin typeface="Gill Sans MT" panose="020B0502020104020203" pitchFamily="34" charset="0"/>
              </a:rPr>
              <a:t>CPU</a:t>
            </a:r>
            <a:r>
              <a:rPr lang="zh-CN" altLang="en-US" sz="2400" dirty="0">
                <a:latin typeface="Gill Sans MT" panose="020B0502020104020203" pitchFamily="34" charset="0"/>
              </a:rPr>
              <a:t> 或者 </a:t>
            </a:r>
            <a:r>
              <a:rPr lang="en-US" altLang="zh-CN" sz="2400" dirty="0">
                <a:latin typeface="Gill Sans MT" panose="020B0502020104020203" pitchFamily="34" charset="0"/>
              </a:rPr>
              <a:t>GPU</a:t>
            </a:r>
            <a:r>
              <a:rPr lang="zh-CN" altLang="en-US" sz="2400" dirty="0">
                <a:latin typeface="Gill Sans MT" panose="020B0502020104020203" pitchFamily="34" charset="0"/>
              </a:rPr>
              <a:t> 默认采用 </a:t>
            </a:r>
            <a:r>
              <a:rPr lang="en-US" altLang="zh-CN" sz="2400" dirty="0">
                <a:latin typeface="Gill Sans MT" panose="020B0502020104020203" pitchFamily="34" charset="0"/>
              </a:rPr>
              <a:t>FP32</a:t>
            </a:r>
            <a:endParaRPr lang="zh-CN" altLang="en-US" sz="2400" dirty="0">
              <a:latin typeface="Gill Sans MT" panose="020B0502020104020203" pitchFamily="34" charset="0"/>
            </a:endParaRPr>
          </a:p>
        </p:txBody>
      </p:sp>
    </p:spTree>
    <p:extLst>
      <p:ext uri="{BB962C8B-B14F-4D97-AF65-F5344CB8AC3E}">
        <p14:creationId xmlns:p14="http://schemas.microsoft.com/office/powerpoint/2010/main" val="34394983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81D2DAA4-D09B-D349-B1E7-FA1A047957D0}"/>
              </a:ext>
            </a:extLst>
          </p:cNvPr>
          <p:cNvSpPr>
            <a:spLocks noGrp="1"/>
          </p:cNvSpPr>
          <p:nvPr>
            <p:ph type="title"/>
          </p:nvPr>
        </p:nvSpPr>
        <p:spPr/>
        <p:txBody>
          <a:bodyPr/>
          <a:lstStyle/>
          <a:p>
            <a:r>
              <a:rPr lang="en-US" altLang="zh-CN" dirty="0"/>
              <a:t>AI</a:t>
            </a:r>
            <a:r>
              <a:rPr lang="zh-CN" altLang="en-US" dirty="0"/>
              <a:t> 芯片设计的思考</a:t>
            </a:r>
          </a:p>
        </p:txBody>
      </p:sp>
      <p:sp>
        <p:nvSpPr>
          <p:cNvPr id="7" name="内容占位符 6">
            <a:extLst>
              <a:ext uri="{FF2B5EF4-FFF2-40B4-BE49-F238E27FC236}">
                <a16:creationId xmlns:a16="http://schemas.microsoft.com/office/drawing/2014/main" id="{85DC9CD3-615C-9746-A8F4-AAFDFF8FB65A}"/>
              </a:ext>
            </a:extLst>
          </p:cNvPr>
          <p:cNvSpPr>
            <a:spLocks noGrp="1"/>
          </p:cNvSpPr>
          <p:nvPr>
            <p:ph sz="half" idx="1"/>
          </p:nvPr>
        </p:nvSpPr>
        <p:spPr/>
        <p:txBody>
          <a:bodyPr/>
          <a:lstStyle/>
          <a:p>
            <a:r>
              <a:rPr lang="en-US" altLang="zh-CN" b="1" dirty="0"/>
              <a:t>Reduce</a:t>
            </a:r>
            <a:r>
              <a:rPr lang="zh-CN" altLang="en-US" b="1" dirty="0"/>
              <a:t> </a:t>
            </a:r>
            <a:r>
              <a:rPr lang="en-US" altLang="zh-CN" b="1" dirty="0"/>
              <a:t>number</a:t>
            </a:r>
            <a:r>
              <a:rPr lang="zh-CN" altLang="en-US" b="1" dirty="0"/>
              <a:t> </a:t>
            </a:r>
            <a:r>
              <a:rPr lang="en-US" altLang="zh-CN" b="1" dirty="0"/>
              <a:t>of</a:t>
            </a:r>
            <a:r>
              <a:rPr lang="zh-CN" altLang="en-US" b="1" dirty="0"/>
              <a:t> </a:t>
            </a:r>
            <a:r>
              <a:rPr lang="en-US" altLang="zh-CN" b="1" dirty="0"/>
              <a:t>unique</a:t>
            </a:r>
            <a:r>
              <a:rPr lang="zh-CN" altLang="en-US" b="1" dirty="0"/>
              <a:t> </a:t>
            </a:r>
            <a:r>
              <a:rPr lang="en-US" altLang="zh-CN" b="1" dirty="0"/>
              <a:t>values</a:t>
            </a:r>
            <a:r>
              <a:rPr lang="zh-CN" altLang="en-US" b="1" dirty="0"/>
              <a:t> </a:t>
            </a:r>
            <a:r>
              <a:rPr lang="en-US" altLang="zh-CN" b="1" dirty="0"/>
              <a:t>–</a:t>
            </a:r>
            <a:r>
              <a:rPr lang="zh-CN" altLang="en-US" b="1" dirty="0"/>
              <a:t> </a:t>
            </a:r>
            <a:r>
              <a:rPr lang="en-US" altLang="zh-CN" b="1" dirty="0">
                <a:latin typeface="Gill Sans MT" panose="020B0502020104020203" pitchFamily="34" charset="0"/>
              </a:rPr>
              <a:t>Precision(M-bits)</a:t>
            </a:r>
          </a:p>
          <a:p>
            <a:pPr lvl="1"/>
            <a:r>
              <a:rPr lang="en-US" altLang="zh-CN" dirty="0">
                <a:latin typeface="Gill Sans MT" panose="020B0502020104020203" pitchFamily="34" charset="0"/>
              </a:rPr>
              <a:t>Default:</a:t>
            </a:r>
            <a:r>
              <a:rPr lang="zh-CN" altLang="en-US" dirty="0">
                <a:latin typeface="Gill Sans MT" panose="020B0502020104020203" pitchFamily="34" charset="0"/>
              </a:rPr>
              <a:t> </a:t>
            </a:r>
            <a:r>
              <a:rPr lang="en-US" altLang="zh-CN" dirty="0">
                <a:latin typeface="Gill Sans MT" panose="020B0502020104020203" pitchFamily="34" charset="0"/>
              </a:rPr>
              <a:t>Uniform</a:t>
            </a:r>
            <a:r>
              <a:rPr lang="zh-CN" altLang="en-US" dirty="0">
                <a:latin typeface="Gill Sans MT" panose="020B0502020104020203" pitchFamily="34" charset="0"/>
              </a:rPr>
              <a:t> </a:t>
            </a:r>
            <a:r>
              <a:rPr lang="en-US" altLang="zh-CN" dirty="0">
                <a:latin typeface="Gill Sans MT" panose="020B0502020104020203" pitchFamily="34" charset="0"/>
              </a:rPr>
              <a:t>quantization</a:t>
            </a:r>
            <a:r>
              <a:rPr lang="zh-CN" altLang="en-US" dirty="0">
                <a:latin typeface="Gill Sans MT" panose="020B0502020104020203" pitchFamily="34" charset="0"/>
              </a:rPr>
              <a:t> </a:t>
            </a:r>
            <a:r>
              <a:rPr lang="en-US" altLang="zh-CN" dirty="0">
                <a:latin typeface="Gill Sans MT" panose="020B0502020104020203" pitchFamily="34" charset="0"/>
              </a:rPr>
              <a:t>(values</a:t>
            </a:r>
            <a:r>
              <a:rPr lang="zh-CN" altLang="en-US" dirty="0">
                <a:latin typeface="Gill Sans MT" panose="020B0502020104020203" pitchFamily="34" charset="0"/>
              </a:rPr>
              <a:t> </a:t>
            </a:r>
            <a:r>
              <a:rPr lang="en-US" altLang="zh-CN" dirty="0">
                <a:latin typeface="Gill Sans MT" panose="020B0502020104020203" pitchFamily="34" charset="0"/>
              </a:rPr>
              <a:t>are</a:t>
            </a:r>
            <a:r>
              <a:rPr lang="zh-CN" altLang="en-US" dirty="0">
                <a:latin typeface="Gill Sans MT" panose="020B0502020104020203" pitchFamily="34" charset="0"/>
              </a:rPr>
              <a:t> </a:t>
            </a:r>
            <a:r>
              <a:rPr lang="en-US" altLang="zh-CN" dirty="0">
                <a:latin typeface="Gill Sans MT" panose="020B0502020104020203" pitchFamily="34" charset="0"/>
              </a:rPr>
              <a:t>equally</a:t>
            </a:r>
            <a:r>
              <a:rPr lang="zh-CN" altLang="en-US" dirty="0">
                <a:latin typeface="Gill Sans MT" panose="020B0502020104020203" pitchFamily="34" charset="0"/>
              </a:rPr>
              <a:t> </a:t>
            </a:r>
            <a:r>
              <a:rPr lang="en-US" altLang="zh-CN" dirty="0">
                <a:latin typeface="Gill Sans MT" panose="020B0502020104020203" pitchFamily="34" charset="0"/>
              </a:rPr>
              <a:t>spaced</a:t>
            </a:r>
            <a:r>
              <a:rPr lang="zh-CN" altLang="en-US" dirty="0">
                <a:latin typeface="Gill Sans MT" panose="020B0502020104020203" pitchFamily="34" charset="0"/>
              </a:rPr>
              <a:t> </a:t>
            </a:r>
            <a:r>
              <a:rPr lang="en-US" altLang="zh-CN" dirty="0">
                <a:latin typeface="Gill Sans MT" panose="020B0502020104020203" pitchFamily="34" charset="0"/>
              </a:rPr>
              <a:t>out)</a:t>
            </a:r>
          </a:p>
          <a:p>
            <a:pPr lvl="1"/>
            <a:r>
              <a:rPr lang="en-US" altLang="zh-CN" dirty="0">
                <a:latin typeface="Gill Sans MT" panose="020B0502020104020203" pitchFamily="34" charset="0"/>
              </a:rPr>
              <a:t>None-uniform</a:t>
            </a:r>
            <a:r>
              <a:rPr lang="zh-CN" altLang="en-US" dirty="0">
                <a:latin typeface="Gill Sans MT" panose="020B0502020104020203" pitchFamily="34" charset="0"/>
              </a:rPr>
              <a:t> </a:t>
            </a:r>
            <a:r>
              <a:rPr lang="en-US" altLang="zh-CN" dirty="0">
                <a:latin typeface="Gill Sans MT" panose="020B0502020104020203" pitchFamily="34" charset="0"/>
              </a:rPr>
              <a:t>quantization</a:t>
            </a:r>
            <a:r>
              <a:rPr lang="zh-CN" altLang="en-US" dirty="0">
                <a:latin typeface="Gill Sans MT" panose="020B0502020104020203" pitchFamily="34" charset="0"/>
              </a:rPr>
              <a:t> </a:t>
            </a:r>
            <a:r>
              <a:rPr lang="en-US" altLang="zh-CN" dirty="0">
                <a:latin typeface="Gill Sans MT" panose="020B0502020104020203" pitchFamily="34" charset="0"/>
              </a:rPr>
              <a:t>(spacing</a:t>
            </a:r>
            <a:r>
              <a:rPr lang="zh-CN" altLang="en-US" dirty="0">
                <a:latin typeface="Gill Sans MT" panose="020B0502020104020203" pitchFamily="34" charset="0"/>
              </a:rPr>
              <a:t> </a:t>
            </a:r>
            <a:r>
              <a:rPr lang="en-US" altLang="zh-CN" dirty="0">
                <a:latin typeface="Gill Sans MT" panose="020B0502020104020203" pitchFamily="34" charset="0"/>
              </a:rPr>
              <a:t>can</a:t>
            </a:r>
            <a:r>
              <a:rPr lang="zh-CN" altLang="en-US" dirty="0">
                <a:latin typeface="Gill Sans MT" panose="020B0502020104020203" pitchFamily="34" charset="0"/>
              </a:rPr>
              <a:t> </a:t>
            </a:r>
            <a:r>
              <a:rPr lang="en-US" altLang="zh-CN" dirty="0">
                <a:latin typeface="Gill Sans MT" panose="020B0502020104020203" pitchFamily="34" charset="0"/>
              </a:rPr>
              <a:t>be</a:t>
            </a:r>
            <a:r>
              <a:rPr lang="zh-CN" altLang="en-US" dirty="0">
                <a:latin typeface="Gill Sans MT" panose="020B0502020104020203" pitchFamily="34" charset="0"/>
              </a:rPr>
              <a:t> </a:t>
            </a:r>
            <a:r>
              <a:rPr lang="en-US" altLang="zh-CN" dirty="0">
                <a:latin typeface="Gill Sans MT" panose="020B0502020104020203" pitchFamily="34" charset="0"/>
              </a:rPr>
              <a:t>computed)</a:t>
            </a:r>
          </a:p>
          <a:p>
            <a:pPr lvl="1"/>
            <a:r>
              <a:rPr lang="en-US" altLang="zh-CN" dirty="0">
                <a:latin typeface="Gill Sans MT" panose="020B0502020104020203" pitchFamily="34" charset="0"/>
              </a:rPr>
              <a:t>Fewer</a:t>
            </a:r>
            <a:r>
              <a:rPr lang="zh-CN" altLang="en-US" dirty="0">
                <a:latin typeface="Gill Sans MT" panose="020B0502020104020203" pitchFamily="34" charset="0"/>
              </a:rPr>
              <a:t> </a:t>
            </a:r>
            <a:r>
              <a:rPr lang="en-US" altLang="zh-CN" dirty="0">
                <a:latin typeface="Gill Sans MT" panose="020B0502020104020203" pitchFamily="34" charset="0"/>
              </a:rPr>
              <a:t>unique</a:t>
            </a:r>
            <a:r>
              <a:rPr lang="zh-CN" altLang="en-US" dirty="0">
                <a:latin typeface="Gill Sans MT" panose="020B0502020104020203" pitchFamily="34" charset="0"/>
              </a:rPr>
              <a:t> </a:t>
            </a:r>
            <a:r>
              <a:rPr lang="en-US" altLang="zh-CN" dirty="0">
                <a:latin typeface="Gill Sans MT" panose="020B0502020104020203" pitchFamily="34" charset="0"/>
              </a:rPr>
              <a:t>values</a:t>
            </a:r>
            <a:r>
              <a:rPr lang="zh-CN" altLang="en-US" dirty="0">
                <a:latin typeface="Gill Sans MT" panose="020B0502020104020203" pitchFamily="34" charset="0"/>
              </a:rPr>
              <a:t> </a:t>
            </a:r>
            <a:r>
              <a:rPr lang="en-US" altLang="zh-CN" dirty="0">
                <a:latin typeface="Gill Sans MT" panose="020B0502020104020203" pitchFamily="34" charset="0"/>
              </a:rPr>
              <a:t>can</a:t>
            </a:r>
            <a:r>
              <a:rPr lang="zh-CN" altLang="en-US" dirty="0">
                <a:latin typeface="Gill Sans MT" panose="020B0502020104020203" pitchFamily="34" charset="0"/>
              </a:rPr>
              <a:t> </a:t>
            </a:r>
            <a:r>
              <a:rPr lang="en-US" altLang="zh-CN" dirty="0">
                <a:latin typeface="Gill Sans MT" panose="020B0502020104020203" pitchFamily="34" charset="0"/>
              </a:rPr>
              <a:t>make</a:t>
            </a:r>
            <a:r>
              <a:rPr lang="zh-CN" altLang="en-US" dirty="0">
                <a:latin typeface="Gill Sans MT" panose="020B0502020104020203" pitchFamily="34" charset="0"/>
              </a:rPr>
              <a:t> </a:t>
            </a:r>
            <a:r>
              <a:rPr lang="en-US" altLang="zh-CN" dirty="0">
                <a:latin typeface="Gill Sans MT" panose="020B0502020104020203" pitchFamily="34" charset="0"/>
              </a:rPr>
              <a:t>transforms</a:t>
            </a:r>
            <a:r>
              <a:rPr lang="zh-CN" altLang="en-US" dirty="0">
                <a:latin typeface="Gill Sans MT" panose="020B0502020104020203" pitchFamily="34" charset="0"/>
              </a:rPr>
              <a:t> </a:t>
            </a:r>
            <a:r>
              <a:rPr lang="en-US" altLang="zh-CN" dirty="0">
                <a:latin typeface="Gill Sans MT" panose="020B0502020104020203" pitchFamily="34" charset="0"/>
              </a:rPr>
              <a:t>and</a:t>
            </a:r>
            <a:r>
              <a:rPr lang="zh-CN" altLang="en-US" dirty="0">
                <a:latin typeface="Gill Sans MT" panose="020B0502020104020203" pitchFamily="34" charset="0"/>
              </a:rPr>
              <a:t> </a:t>
            </a:r>
            <a:r>
              <a:rPr lang="en-US" altLang="zh-CN" dirty="0">
                <a:latin typeface="Gill Sans MT" panose="020B0502020104020203" pitchFamily="34" charset="0"/>
              </a:rPr>
              <a:t>compression</a:t>
            </a:r>
            <a:r>
              <a:rPr lang="zh-CN" altLang="en-US" dirty="0">
                <a:latin typeface="Gill Sans MT" panose="020B0502020104020203" pitchFamily="34" charset="0"/>
              </a:rPr>
              <a:t> </a:t>
            </a:r>
            <a:r>
              <a:rPr lang="en-US" altLang="zh-CN" dirty="0">
                <a:latin typeface="Gill Sans MT" panose="020B0502020104020203" pitchFamily="34" charset="0"/>
              </a:rPr>
              <a:t>more</a:t>
            </a:r>
            <a:r>
              <a:rPr lang="zh-CN" altLang="en-US" dirty="0">
                <a:latin typeface="Gill Sans MT" panose="020B0502020104020203" pitchFamily="34" charset="0"/>
              </a:rPr>
              <a:t> </a:t>
            </a:r>
            <a:r>
              <a:rPr lang="en-US" altLang="zh-CN" dirty="0">
                <a:latin typeface="Gill Sans MT" panose="020B0502020104020203" pitchFamily="34" charset="0"/>
              </a:rPr>
              <a:t>effective</a:t>
            </a:r>
          </a:p>
          <a:p>
            <a:r>
              <a:rPr lang="en-US" altLang="zh-CN" b="1" dirty="0">
                <a:latin typeface="Gill Sans MT" panose="020B0502020104020203" pitchFamily="34" charset="0"/>
              </a:rPr>
              <a:t>Reduce</a:t>
            </a:r>
            <a:r>
              <a:rPr lang="zh-CN" altLang="en-US" b="1" dirty="0">
                <a:latin typeface="Gill Sans MT" panose="020B0502020104020203" pitchFamily="34" charset="0"/>
              </a:rPr>
              <a:t> </a:t>
            </a:r>
            <a:r>
              <a:rPr lang="en-US" altLang="zh-CN" b="1" dirty="0">
                <a:latin typeface="Gill Sans MT" panose="020B0502020104020203" pitchFamily="34" charset="0"/>
              </a:rPr>
              <a:t>dynamic</a:t>
            </a:r>
            <a:r>
              <a:rPr lang="zh-CN" altLang="en-US" b="1" dirty="0">
                <a:latin typeface="Gill Sans MT" panose="020B0502020104020203" pitchFamily="34" charset="0"/>
              </a:rPr>
              <a:t> </a:t>
            </a:r>
            <a:r>
              <a:rPr lang="en-US" altLang="zh-CN" b="1" dirty="0">
                <a:latin typeface="Gill Sans MT" panose="020B0502020104020203" pitchFamily="34" charset="0"/>
              </a:rPr>
              <a:t>range(E-bits)</a:t>
            </a:r>
          </a:p>
          <a:p>
            <a:pPr lvl="1"/>
            <a:r>
              <a:rPr lang="en-US" altLang="zh-CN" dirty="0">
                <a:latin typeface="Gill Sans MT" panose="020B0502020104020203" pitchFamily="34" charset="0"/>
              </a:rPr>
              <a:t>If</a:t>
            </a:r>
            <a:r>
              <a:rPr lang="zh-CN" altLang="en-US" dirty="0">
                <a:latin typeface="Gill Sans MT" panose="020B0502020104020203" pitchFamily="34" charset="0"/>
              </a:rPr>
              <a:t> </a:t>
            </a:r>
            <a:r>
              <a:rPr lang="en-US" altLang="zh-CN" dirty="0">
                <a:latin typeface="Gill Sans MT" panose="020B0502020104020203" pitchFamily="34" charset="0"/>
              </a:rPr>
              <a:t>Possible,</a:t>
            </a:r>
            <a:r>
              <a:rPr lang="zh-CN" altLang="en-US" dirty="0">
                <a:latin typeface="Gill Sans MT" panose="020B0502020104020203" pitchFamily="34" charset="0"/>
              </a:rPr>
              <a:t> </a:t>
            </a:r>
            <a:r>
              <a:rPr lang="en-US" altLang="zh-CN" dirty="0">
                <a:latin typeface="Gill Sans MT" panose="020B0502020104020203" pitchFamily="34" charset="0"/>
              </a:rPr>
              <a:t>fix</a:t>
            </a:r>
            <a:r>
              <a:rPr lang="zh-CN" altLang="en-US" dirty="0">
                <a:latin typeface="Gill Sans MT" panose="020B0502020104020203" pitchFamily="34" charset="0"/>
              </a:rPr>
              <a:t> </a:t>
            </a:r>
            <a:r>
              <a:rPr lang="en-US" altLang="zh-CN" dirty="0">
                <a:latin typeface="Gill Sans MT" panose="020B0502020104020203" pitchFamily="34" charset="0"/>
              </a:rPr>
              <a:t>range</a:t>
            </a:r>
            <a:r>
              <a:rPr lang="zh-CN" altLang="en-US" dirty="0">
                <a:latin typeface="Gill Sans MT" panose="020B0502020104020203" pitchFamily="34" charset="0"/>
              </a:rPr>
              <a:t> </a:t>
            </a:r>
            <a:r>
              <a:rPr lang="en-US" altLang="zh-CN" dirty="0">
                <a:latin typeface="Gill Sans MT" panose="020B0502020104020203" pitchFamily="34" charset="0"/>
              </a:rPr>
              <a:t>(used</a:t>
            </a:r>
            <a:r>
              <a:rPr lang="zh-CN" altLang="en-US" dirty="0">
                <a:latin typeface="Gill Sans MT" panose="020B0502020104020203" pitchFamily="34" charset="0"/>
              </a:rPr>
              <a:t> </a:t>
            </a:r>
            <a:r>
              <a:rPr lang="en-US" altLang="zh-CN" dirty="0">
                <a:latin typeface="Gill Sans MT" panose="020B0502020104020203" pitchFamily="34" charset="0"/>
              </a:rPr>
              <a:t>fixed</a:t>
            </a:r>
            <a:r>
              <a:rPr lang="zh-CN" altLang="en-US" dirty="0">
                <a:latin typeface="Gill Sans MT" panose="020B0502020104020203" pitchFamily="34" charset="0"/>
              </a:rPr>
              <a:t> </a:t>
            </a:r>
            <a:r>
              <a:rPr lang="en-US" altLang="zh-CN" dirty="0">
                <a:latin typeface="Gill Sans MT" panose="020B0502020104020203" pitchFamily="34" charset="0"/>
              </a:rPr>
              <a:t>point)</a:t>
            </a:r>
          </a:p>
          <a:p>
            <a:pPr lvl="1"/>
            <a:r>
              <a:rPr lang="en-US" altLang="zh-CN" dirty="0">
                <a:latin typeface="Gill Sans MT" panose="020B0502020104020203" pitchFamily="34" charset="0"/>
              </a:rPr>
              <a:t>Share</a:t>
            </a:r>
            <a:r>
              <a:rPr lang="zh-CN" altLang="en-US" dirty="0">
                <a:latin typeface="Gill Sans MT" panose="020B0502020104020203" pitchFamily="34" charset="0"/>
              </a:rPr>
              <a:t> </a:t>
            </a:r>
            <a:r>
              <a:rPr lang="en-US" altLang="zh-CN" dirty="0">
                <a:latin typeface="Gill Sans MT" panose="020B0502020104020203" pitchFamily="34" charset="0"/>
              </a:rPr>
              <a:t>range</a:t>
            </a:r>
            <a:r>
              <a:rPr lang="zh-CN" altLang="en-US" dirty="0">
                <a:latin typeface="Gill Sans MT" panose="020B0502020104020203" pitchFamily="34" charset="0"/>
              </a:rPr>
              <a:t> </a:t>
            </a:r>
            <a:r>
              <a:rPr lang="en-US" altLang="zh-CN" dirty="0">
                <a:latin typeface="Gill Sans MT" panose="020B0502020104020203" pitchFamily="34" charset="0"/>
              </a:rPr>
              <a:t>across</a:t>
            </a:r>
            <a:r>
              <a:rPr lang="zh-CN" altLang="en-US" dirty="0">
                <a:latin typeface="Gill Sans MT" panose="020B0502020104020203" pitchFamily="34" charset="0"/>
              </a:rPr>
              <a:t> </a:t>
            </a:r>
            <a:r>
              <a:rPr lang="en-US" altLang="zh-CN" dirty="0">
                <a:latin typeface="Gill Sans MT" panose="020B0502020104020203" pitchFamily="34" charset="0"/>
              </a:rPr>
              <a:t>group</a:t>
            </a:r>
            <a:r>
              <a:rPr lang="zh-CN" altLang="en-US" dirty="0">
                <a:latin typeface="Gill Sans MT" panose="020B0502020104020203" pitchFamily="34" charset="0"/>
              </a:rPr>
              <a:t> </a:t>
            </a:r>
            <a:r>
              <a:rPr lang="en-US" altLang="zh-CN" dirty="0">
                <a:latin typeface="Gill Sans MT" panose="020B0502020104020203" pitchFamily="34" charset="0"/>
              </a:rPr>
              <a:t>of</a:t>
            </a:r>
            <a:r>
              <a:rPr lang="zh-CN" altLang="en-US" dirty="0">
                <a:latin typeface="Gill Sans MT" panose="020B0502020104020203" pitchFamily="34" charset="0"/>
              </a:rPr>
              <a:t> </a:t>
            </a:r>
            <a:r>
              <a:rPr lang="en-US" altLang="zh-CN" dirty="0">
                <a:latin typeface="Gill Sans MT" panose="020B0502020104020203" pitchFamily="34" charset="0"/>
              </a:rPr>
              <a:t>values</a:t>
            </a:r>
            <a:r>
              <a:rPr lang="zh-CN" altLang="en-US" dirty="0">
                <a:latin typeface="Gill Sans MT" panose="020B0502020104020203" pitchFamily="34" charset="0"/>
              </a:rPr>
              <a:t> </a:t>
            </a:r>
            <a:r>
              <a:rPr lang="en-US" altLang="zh-CN" dirty="0">
                <a:latin typeface="Gill Sans MT" panose="020B0502020104020203" pitchFamily="34" charset="0"/>
              </a:rPr>
              <a:t>(weights</a:t>
            </a:r>
            <a:r>
              <a:rPr lang="zh-CN" altLang="en-US" dirty="0">
                <a:latin typeface="Gill Sans MT" panose="020B0502020104020203" pitchFamily="34" charset="0"/>
              </a:rPr>
              <a:t> </a:t>
            </a:r>
            <a:r>
              <a:rPr lang="en-US" altLang="zh-CN" dirty="0">
                <a:latin typeface="Gill Sans MT" panose="020B0502020104020203" pitchFamily="34" charset="0"/>
              </a:rPr>
              <a:t>for</a:t>
            </a:r>
            <a:r>
              <a:rPr lang="zh-CN" altLang="en-US" dirty="0">
                <a:latin typeface="Gill Sans MT" panose="020B0502020104020203" pitchFamily="34" charset="0"/>
              </a:rPr>
              <a:t> </a:t>
            </a:r>
            <a:r>
              <a:rPr lang="en-US" altLang="zh-CN" dirty="0">
                <a:latin typeface="Gill Sans MT" panose="020B0502020104020203" pitchFamily="34" charset="0"/>
              </a:rPr>
              <a:t>a</a:t>
            </a:r>
            <a:r>
              <a:rPr lang="zh-CN" altLang="en-US" dirty="0">
                <a:latin typeface="Gill Sans MT" panose="020B0502020104020203" pitchFamily="34" charset="0"/>
              </a:rPr>
              <a:t> </a:t>
            </a:r>
            <a:r>
              <a:rPr lang="en-US" altLang="zh-CN" dirty="0">
                <a:latin typeface="Gill Sans MT" panose="020B0502020104020203" pitchFamily="34" charset="0"/>
              </a:rPr>
              <a:t>layer</a:t>
            </a:r>
            <a:r>
              <a:rPr lang="zh-CN" altLang="en-US" dirty="0">
                <a:latin typeface="Gill Sans MT" panose="020B0502020104020203" pitchFamily="34" charset="0"/>
              </a:rPr>
              <a:t> </a:t>
            </a:r>
            <a:r>
              <a:rPr lang="en-US" altLang="zh-CN" dirty="0">
                <a:latin typeface="Gill Sans MT" panose="020B0502020104020203" pitchFamily="34" charset="0"/>
              </a:rPr>
              <a:t>or</a:t>
            </a:r>
            <a:r>
              <a:rPr lang="zh-CN" altLang="en-US" dirty="0">
                <a:latin typeface="Gill Sans MT" panose="020B0502020104020203" pitchFamily="34" charset="0"/>
              </a:rPr>
              <a:t> </a:t>
            </a:r>
            <a:r>
              <a:rPr lang="en-US" altLang="zh-CN" dirty="0">
                <a:latin typeface="Gill Sans MT" panose="020B0502020104020203" pitchFamily="34" charset="0"/>
              </a:rPr>
              <a:t>channel)</a:t>
            </a:r>
          </a:p>
          <a:p>
            <a:r>
              <a:rPr lang="en-US" altLang="zh-CN" dirty="0">
                <a:latin typeface="Gill Sans MT" panose="020B0502020104020203" pitchFamily="34" charset="0"/>
              </a:rPr>
              <a:t>Tradeoff</a:t>
            </a:r>
            <a:r>
              <a:rPr lang="zh-CN" altLang="en-US" dirty="0">
                <a:latin typeface="Gill Sans MT" panose="020B0502020104020203" pitchFamily="34" charset="0"/>
              </a:rPr>
              <a:t> </a:t>
            </a:r>
            <a:r>
              <a:rPr lang="en-US" altLang="zh-CN" dirty="0">
                <a:latin typeface="Gill Sans MT" panose="020B0502020104020203" pitchFamily="34" charset="0"/>
              </a:rPr>
              <a:t>between</a:t>
            </a:r>
            <a:r>
              <a:rPr lang="zh-CN" altLang="en-US" dirty="0">
                <a:latin typeface="Gill Sans MT" panose="020B0502020104020203" pitchFamily="34" charset="0"/>
              </a:rPr>
              <a:t> </a:t>
            </a:r>
            <a:r>
              <a:rPr lang="en-US" altLang="zh-CN" dirty="0">
                <a:latin typeface="Gill Sans MT" panose="020B0502020104020203" pitchFamily="34" charset="0"/>
              </a:rPr>
              <a:t>number</a:t>
            </a:r>
            <a:r>
              <a:rPr lang="zh-CN" altLang="en-US" dirty="0">
                <a:latin typeface="Gill Sans MT" panose="020B0502020104020203" pitchFamily="34" charset="0"/>
              </a:rPr>
              <a:t> </a:t>
            </a:r>
            <a:r>
              <a:rPr lang="en-US" altLang="zh-CN" dirty="0">
                <a:latin typeface="Gill Sans MT" panose="020B0502020104020203" pitchFamily="34" charset="0"/>
              </a:rPr>
              <a:t>of</a:t>
            </a:r>
            <a:r>
              <a:rPr lang="zh-CN" altLang="en-US" dirty="0">
                <a:latin typeface="Gill Sans MT" panose="020B0502020104020203" pitchFamily="34" charset="0"/>
              </a:rPr>
              <a:t> </a:t>
            </a:r>
            <a:r>
              <a:rPr lang="en-US" altLang="zh-CN" dirty="0">
                <a:latin typeface="Gill Sans MT" panose="020B0502020104020203" pitchFamily="34" charset="0"/>
              </a:rPr>
              <a:t>bits</a:t>
            </a:r>
            <a:r>
              <a:rPr lang="zh-CN" altLang="en-US" dirty="0">
                <a:latin typeface="Gill Sans MT" panose="020B0502020104020203" pitchFamily="34" charset="0"/>
              </a:rPr>
              <a:t> </a:t>
            </a:r>
            <a:r>
              <a:rPr lang="en-US" altLang="zh-CN" dirty="0">
                <a:latin typeface="Gill Sans MT" panose="020B0502020104020203" pitchFamily="34" charset="0"/>
              </a:rPr>
              <a:t>allocated</a:t>
            </a:r>
            <a:r>
              <a:rPr lang="zh-CN" altLang="en-US" dirty="0">
                <a:latin typeface="Gill Sans MT" panose="020B0502020104020203" pitchFamily="34" charset="0"/>
              </a:rPr>
              <a:t> </a:t>
            </a:r>
            <a:r>
              <a:rPr lang="en-US" altLang="zh-CN" dirty="0">
                <a:latin typeface="Gill Sans MT" panose="020B0502020104020203" pitchFamily="34" charset="0"/>
              </a:rPr>
              <a:t>to</a:t>
            </a:r>
            <a:r>
              <a:rPr lang="zh-CN" altLang="en-US" dirty="0">
                <a:latin typeface="Gill Sans MT" panose="020B0502020104020203" pitchFamily="34" charset="0"/>
              </a:rPr>
              <a:t> </a:t>
            </a:r>
            <a:r>
              <a:rPr lang="en-US" altLang="zh-CN" b="1" dirty="0">
                <a:latin typeface="Gill Sans MT" panose="020B0502020104020203" pitchFamily="34" charset="0"/>
              </a:rPr>
              <a:t>M-bits</a:t>
            </a:r>
            <a:r>
              <a:rPr lang="zh-CN" altLang="en-US" b="1" dirty="0">
                <a:latin typeface="Gill Sans MT" panose="020B0502020104020203" pitchFamily="34" charset="0"/>
              </a:rPr>
              <a:t> </a:t>
            </a:r>
            <a:r>
              <a:rPr lang="en-US" altLang="zh-CN" b="1" dirty="0">
                <a:latin typeface="Gill Sans MT" panose="020B0502020104020203" pitchFamily="34" charset="0"/>
              </a:rPr>
              <a:t>and</a:t>
            </a:r>
            <a:r>
              <a:rPr lang="zh-CN" altLang="en-US" b="1" dirty="0">
                <a:latin typeface="Gill Sans MT" panose="020B0502020104020203" pitchFamily="34" charset="0"/>
              </a:rPr>
              <a:t> </a:t>
            </a:r>
            <a:r>
              <a:rPr lang="en-US" altLang="zh-CN" b="1" dirty="0">
                <a:latin typeface="Gill Sans MT" panose="020B0502020104020203" pitchFamily="34" charset="0"/>
              </a:rPr>
              <a:t>E-bits</a:t>
            </a:r>
          </a:p>
          <a:p>
            <a:pPr lvl="1"/>
            <a:endParaRPr lang="zh-CN" altLang="en-US" dirty="0"/>
          </a:p>
        </p:txBody>
      </p:sp>
      <p:pic>
        <p:nvPicPr>
          <p:cNvPr id="11" name="图片 10">
            <a:extLst>
              <a:ext uri="{FF2B5EF4-FFF2-40B4-BE49-F238E27FC236}">
                <a16:creationId xmlns:a16="http://schemas.microsoft.com/office/drawing/2014/main" id="{5AECC7DE-6C25-7549-8D41-8AB2E2E398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5893" y="4869160"/>
            <a:ext cx="4610100" cy="1435100"/>
          </a:xfrm>
          <a:prstGeom prst="rect">
            <a:avLst/>
          </a:prstGeom>
        </p:spPr>
      </p:pic>
      <p:sp>
        <p:nvSpPr>
          <p:cNvPr id="12" name="矩形 11">
            <a:extLst>
              <a:ext uri="{FF2B5EF4-FFF2-40B4-BE49-F238E27FC236}">
                <a16:creationId xmlns:a16="http://schemas.microsoft.com/office/drawing/2014/main" id="{B81B6709-7112-4F4E-B95A-D8A55520F248}"/>
              </a:ext>
            </a:extLst>
          </p:cNvPr>
          <p:cNvSpPr/>
          <p:nvPr/>
        </p:nvSpPr>
        <p:spPr>
          <a:xfrm>
            <a:off x="6601887" y="5147900"/>
            <a:ext cx="2954014" cy="369332"/>
          </a:xfrm>
          <a:prstGeom prst="rect">
            <a:avLst/>
          </a:prstGeom>
        </p:spPr>
        <p:txBody>
          <a:bodyPr wrap="none">
            <a:spAutoFit/>
          </a:bodyPr>
          <a:lstStyle/>
          <a:p>
            <a:r>
              <a:rPr lang="en-US" altLang="zh-CN" dirty="0">
                <a:latin typeface="Gill Sans MT" panose="020B0502020104020203" pitchFamily="34" charset="0"/>
              </a:rPr>
              <a:t>S=1,</a:t>
            </a:r>
            <a:r>
              <a:rPr lang="zh-CN" altLang="en-US" dirty="0">
                <a:latin typeface="Gill Sans MT" panose="020B0502020104020203" pitchFamily="34" charset="0"/>
              </a:rPr>
              <a:t> </a:t>
            </a:r>
            <a:r>
              <a:rPr lang="en-US" altLang="zh-CN" dirty="0">
                <a:latin typeface="Gill Sans MT" panose="020B0502020104020203" pitchFamily="34" charset="0"/>
              </a:rPr>
              <a:t>E=5,</a:t>
            </a:r>
            <a:r>
              <a:rPr lang="zh-CN" altLang="en-US" dirty="0">
                <a:latin typeface="Gill Sans MT" panose="020B0502020104020203" pitchFamily="34" charset="0"/>
              </a:rPr>
              <a:t> </a:t>
            </a:r>
            <a:r>
              <a:rPr lang="en-US" altLang="zh-CN" dirty="0">
                <a:latin typeface="Gill Sans MT" panose="020B0502020104020203" pitchFamily="34" charset="0"/>
              </a:rPr>
              <a:t>M=10,</a:t>
            </a:r>
            <a:r>
              <a:rPr lang="zh-CN" altLang="en-US" dirty="0">
                <a:latin typeface="Gill Sans MT" panose="020B0502020104020203" pitchFamily="34" charset="0"/>
              </a:rPr>
              <a:t> </a:t>
            </a:r>
            <a:r>
              <a:rPr lang="en-US" altLang="zh-CN" dirty="0">
                <a:latin typeface="Gill Sans MT" panose="020B0502020104020203" pitchFamily="34" charset="0"/>
              </a:rPr>
              <a:t>Total</a:t>
            </a:r>
            <a:r>
              <a:rPr lang="zh-CN" altLang="en-US" dirty="0">
                <a:latin typeface="Gill Sans MT" panose="020B0502020104020203" pitchFamily="34" charset="0"/>
              </a:rPr>
              <a:t> </a:t>
            </a:r>
            <a:r>
              <a:rPr lang="en-US" altLang="zh-CN" dirty="0">
                <a:latin typeface="Gill Sans MT" panose="020B0502020104020203" pitchFamily="34" charset="0"/>
              </a:rPr>
              <a:t>bits=32</a:t>
            </a:r>
            <a:endParaRPr lang="zh-CN" altLang="en-US" dirty="0"/>
          </a:p>
        </p:txBody>
      </p:sp>
      <p:sp>
        <p:nvSpPr>
          <p:cNvPr id="13" name="矩形 12">
            <a:extLst>
              <a:ext uri="{FF2B5EF4-FFF2-40B4-BE49-F238E27FC236}">
                <a16:creationId xmlns:a16="http://schemas.microsoft.com/office/drawing/2014/main" id="{1303BEBA-7EBF-0F4C-BAED-C00E9F4BDCA4}"/>
              </a:ext>
            </a:extLst>
          </p:cNvPr>
          <p:cNvSpPr/>
          <p:nvPr/>
        </p:nvSpPr>
        <p:spPr>
          <a:xfrm>
            <a:off x="6601887" y="5903984"/>
            <a:ext cx="2802690" cy="369332"/>
          </a:xfrm>
          <a:prstGeom prst="rect">
            <a:avLst/>
          </a:prstGeom>
        </p:spPr>
        <p:txBody>
          <a:bodyPr wrap="none">
            <a:spAutoFit/>
          </a:bodyPr>
          <a:lstStyle/>
          <a:p>
            <a:r>
              <a:rPr lang="en-US" altLang="zh-CN" dirty="0">
                <a:latin typeface="Gill Sans MT" panose="020B0502020104020203" pitchFamily="34" charset="0"/>
              </a:rPr>
              <a:t>S=1,</a:t>
            </a:r>
            <a:r>
              <a:rPr lang="zh-CN" altLang="en-US" dirty="0">
                <a:latin typeface="Gill Sans MT" panose="020B0502020104020203" pitchFamily="34" charset="0"/>
              </a:rPr>
              <a:t> </a:t>
            </a:r>
            <a:r>
              <a:rPr lang="en-US" altLang="zh-CN" dirty="0">
                <a:latin typeface="Gill Sans MT" panose="020B0502020104020203" pitchFamily="34" charset="0"/>
              </a:rPr>
              <a:t>E=8,</a:t>
            </a:r>
            <a:r>
              <a:rPr lang="zh-CN" altLang="en-US" dirty="0">
                <a:latin typeface="Gill Sans MT" panose="020B0502020104020203" pitchFamily="34" charset="0"/>
              </a:rPr>
              <a:t> </a:t>
            </a:r>
            <a:r>
              <a:rPr lang="en-US" altLang="zh-CN" dirty="0">
                <a:latin typeface="Gill Sans MT" panose="020B0502020104020203" pitchFamily="34" charset="0"/>
              </a:rPr>
              <a:t>M=7,</a:t>
            </a:r>
            <a:r>
              <a:rPr lang="zh-CN" altLang="en-US" dirty="0">
                <a:latin typeface="Gill Sans MT" panose="020B0502020104020203" pitchFamily="34" charset="0"/>
              </a:rPr>
              <a:t> </a:t>
            </a:r>
            <a:r>
              <a:rPr lang="en-US" altLang="zh-CN" dirty="0">
                <a:latin typeface="Gill Sans MT" panose="020B0502020104020203" pitchFamily="34" charset="0"/>
              </a:rPr>
              <a:t>Total</a:t>
            </a:r>
            <a:r>
              <a:rPr lang="zh-CN" altLang="en-US" dirty="0">
                <a:latin typeface="Gill Sans MT" panose="020B0502020104020203" pitchFamily="34" charset="0"/>
              </a:rPr>
              <a:t> </a:t>
            </a:r>
            <a:r>
              <a:rPr lang="en-US" altLang="zh-CN" dirty="0">
                <a:latin typeface="Gill Sans MT" panose="020B0502020104020203" pitchFamily="34" charset="0"/>
              </a:rPr>
              <a:t>bits=19</a:t>
            </a:r>
            <a:endParaRPr lang="zh-CN" altLang="en-US" dirty="0"/>
          </a:p>
        </p:txBody>
      </p:sp>
    </p:spTree>
    <p:extLst>
      <p:ext uri="{BB962C8B-B14F-4D97-AF65-F5344CB8AC3E}">
        <p14:creationId xmlns:p14="http://schemas.microsoft.com/office/powerpoint/2010/main" val="30662956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FE17758F-0972-CF4E-807A-C20209866513}"/>
              </a:ext>
            </a:extLst>
          </p:cNvPr>
          <p:cNvSpPr>
            <a:spLocks noGrp="1"/>
          </p:cNvSpPr>
          <p:nvPr>
            <p:ph type="title"/>
          </p:nvPr>
        </p:nvSpPr>
        <p:spPr/>
        <p:txBody>
          <a:bodyPr/>
          <a:lstStyle/>
          <a:p>
            <a:r>
              <a:rPr lang="zh-CN" altLang="en-US" dirty="0"/>
              <a:t>硬件优化方案</a:t>
            </a:r>
          </a:p>
        </p:txBody>
      </p:sp>
    </p:spTree>
    <p:extLst>
      <p:ext uri="{BB962C8B-B14F-4D97-AF65-F5344CB8AC3E}">
        <p14:creationId xmlns:p14="http://schemas.microsoft.com/office/powerpoint/2010/main" val="22823015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5290AE1C-D034-694D-A7B5-6699DEDDB372}"/>
              </a:ext>
            </a:extLst>
          </p:cNvPr>
          <p:cNvSpPr>
            <a:spLocks noGrp="1"/>
          </p:cNvSpPr>
          <p:nvPr>
            <p:ph type="title"/>
          </p:nvPr>
        </p:nvSpPr>
        <p:spPr/>
        <p:txBody>
          <a:bodyPr/>
          <a:lstStyle/>
          <a:p>
            <a:endParaRPr lang="zh-CN" altLang="en-US"/>
          </a:p>
        </p:txBody>
      </p:sp>
      <p:sp>
        <p:nvSpPr>
          <p:cNvPr id="6" name="内容占位符 5">
            <a:extLst>
              <a:ext uri="{FF2B5EF4-FFF2-40B4-BE49-F238E27FC236}">
                <a16:creationId xmlns:a16="http://schemas.microsoft.com/office/drawing/2014/main" id="{5D004FEE-B4E0-A043-BB29-EDBA2C80D1A4}"/>
              </a:ext>
            </a:extLst>
          </p:cNvPr>
          <p:cNvSpPr>
            <a:spLocks noGrp="1"/>
          </p:cNvSpPr>
          <p:nvPr>
            <p:ph sz="half" idx="1"/>
          </p:nvPr>
        </p:nvSpPr>
        <p:spPr/>
        <p:txBody>
          <a:bodyPr/>
          <a:lstStyle/>
          <a:p>
            <a:endParaRPr lang="zh-CN" altLang="en-US"/>
          </a:p>
        </p:txBody>
      </p:sp>
      <p:pic>
        <p:nvPicPr>
          <p:cNvPr id="4" name="图片 3">
            <a:extLst>
              <a:ext uri="{FF2B5EF4-FFF2-40B4-BE49-F238E27FC236}">
                <a16:creationId xmlns:a16="http://schemas.microsoft.com/office/drawing/2014/main" id="{79806FB5-46B3-5F49-96EE-11796B9AF112}"/>
              </a:ext>
            </a:extLst>
          </p:cNvPr>
          <p:cNvPicPr>
            <a:picLocks noChangeAspect="1"/>
          </p:cNvPicPr>
          <p:nvPr/>
        </p:nvPicPr>
        <p:blipFill>
          <a:blip r:embed="rId2"/>
          <a:stretch>
            <a:fillRect/>
          </a:stretch>
        </p:blipFill>
        <p:spPr>
          <a:xfrm>
            <a:off x="-1" y="1552575"/>
            <a:ext cx="12196763" cy="3752850"/>
          </a:xfrm>
          <a:prstGeom prst="rect">
            <a:avLst/>
          </a:prstGeom>
        </p:spPr>
      </p:pic>
    </p:spTree>
    <p:extLst>
      <p:ext uri="{BB962C8B-B14F-4D97-AF65-F5344CB8AC3E}">
        <p14:creationId xmlns:p14="http://schemas.microsoft.com/office/powerpoint/2010/main" val="25984642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710D36-6D64-3448-8418-EE4484F1A8BD}"/>
              </a:ext>
            </a:extLst>
          </p:cNvPr>
          <p:cNvSpPr>
            <a:spLocks noGrp="1"/>
          </p:cNvSpPr>
          <p:nvPr>
            <p:ph type="title"/>
          </p:nvPr>
        </p:nvSpPr>
        <p:spPr/>
        <p:txBody>
          <a:bodyPr/>
          <a:lstStyle/>
          <a:p>
            <a:pPr latinLnBrk="1"/>
            <a:r>
              <a:rPr lang="en-US" altLang="zh-CN" dirty="0"/>
              <a:t>CPU</a:t>
            </a:r>
            <a:r>
              <a:rPr lang="zh-CN" altLang="en-US" dirty="0"/>
              <a:t> 发展历史和组成</a:t>
            </a:r>
          </a:p>
        </p:txBody>
      </p:sp>
      <p:sp>
        <p:nvSpPr>
          <p:cNvPr id="5" name="内容占位符 4">
            <a:extLst>
              <a:ext uri="{FF2B5EF4-FFF2-40B4-BE49-F238E27FC236}">
                <a16:creationId xmlns:a16="http://schemas.microsoft.com/office/drawing/2014/main" id="{FD0F1582-6EEF-F84A-AD52-D7B66AFC2638}"/>
              </a:ext>
            </a:extLst>
          </p:cNvPr>
          <p:cNvSpPr>
            <a:spLocks noGrp="1"/>
          </p:cNvSpPr>
          <p:nvPr>
            <p:ph sz="half" idx="1"/>
          </p:nvPr>
        </p:nvSpPr>
        <p:spPr/>
        <p:txBody>
          <a:bodyPr/>
          <a:lstStyle/>
          <a:p>
            <a:endParaRPr lang="zh-CN" altLang="en-US"/>
          </a:p>
        </p:txBody>
      </p:sp>
      <p:pic>
        <p:nvPicPr>
          <p:cNvPr id="4" name="图片 3">
            <a:extLst>
              <a:ext uri="{FF2B5EF4-FFF2-40B4-BE49-F238E27FC236}">
                <a16:creationId xmlns:a16="http://schemas.microsoft.com/office/drawing/2014/main" id="{EC02D830-CE3F-6D42-832B-2C95582878C8}"/>
              </a:ext>
            </a:extLst>
          </p:cNvPr>
          <p:cNvPicPr>
            <a:picLocks noChangeAspect="1"/>
          </p:cNvPicPr>
          <p:nvPr/>
        </p:nvPicPr>
        <p:blipFill>
          <a:blip r:embed="rId2"/>
          <a:stretch>
            <a:fillRect/>
          </a:stretch>
        </p:blipFill>
        <p:spPr>
          <a:xfrm>
            <a:off x="3393269" y="1156196"/>
            <a:ext cx="8193839" cy="4865092"/>
          </a:xfrm>
          <a:prstGeom prst="rect">
            <a:avLst/>
          </a:prstGeom>
        </p:spPr>
      </p:pic>
    </p:spTree>
    <p:extLst>
      <p:ext uri="{BB962C8B-B14F-4D97-AF65-F5344CB8AC3E}">
        <p14:creationId xmlns:p14="http://schemas.microsoft.com/office/powerpoint/2010/main" val="7589439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Talk Overview</a:t>
            </a:r>
            <a:endParaRPr kumimoji="1" lang="zh-CN" altLang="en-US" b="0" dirty="0">
              <a:solidFill>
                <a:srgbClr val="FFC000"/>
              </a:solidFill>
              <a:latin typeface="Futura Medium" panose="020B0602020204020303" pitchFamily="34" charset="-79"/>
              <a:cs typeface="Futura Medium" panose="020B0602020204020303" pitchFamily="34" charset="-79"/>
            </a:endParaRPr>
          </a:p>
        </p:txBody>
      </p:sp>
      <p:sp>
        <p:nvSpPr>
          <p:cNvPr id="6" name="内容占位符 2">
            <a:extLst>
              <a:ext uri="{FF2B5EF4-FFF2-40B4-BE49-F238E27FC236}">
                <a16:creationId xmlns:a16="http://schemas.microsoft.com/office/drawing/2014/main" id="{828C6012-4342-8D48-B02F-0D396FBD4945}"/>
              </a:ext>
            </a:extLst>
          </p:cNvPr>
          <p:cNvSpPr>
            <a:spLocks noGrp="1"/>
          </p:cNvSpPr>
          <p:nvPr/>
        </p:nvSpPr>
        <p:spPr>
          <a:xfrm>
            <a:off x="895549" y="1052736"/>
            <a:ext cx="5130824" cy="5184576"/>
          </a:xfrm>
          <a:prstGeom prst="rect">
            <a:avLst/>
          </a:prstGeom>
          <a:noFill/>
        </p:spPr>
        <p:txBody>
          <a:bodyPr numCol="1" anchor="t"/>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a:pPr>
            <a:r>
              <a:rPr lang="en-US" altLang="zh-CN" sz="2800" b="1" dirty="0">
                <a:solidFill>
                  <a:srgbClr val="374154"/>
                </a:solidFill>
                <a:latin typeface="Gill Sans MT" panose="020B0502020104020203" pitchFamily="34" charset="0"/>
              </a:rPr>
              <a:t>AI</a:t>
            </a:r>
            <a:r>
              <a:rPr lang="zh-CN" altLang="en-US" sz="2800" b="1" dirty="0">
                <a:solidFill>
                  <a:srgbClr val="374154"/>
                </a:solidFill>
                <a:latin typeface="Gill Sans MT" panose="020B0502020104020203" pitchFamily="34" charset="0"/>
              </a:rPr>
              <a:t> 计算体系</a:t>
            </a:r>
            <a:endParaRPr lang="en-US" altLang="zh-CN" sz="2800" b="1" dirty="0">
              <a:solidFill>
                <a:srgbClr val="374154"/>
              </a:solidFill>
              <a:latin typeface="Gill Sans MT" panose="020B0502020104020203" pitchFamily="34" charset="0"/>
            </a:endParaRPr>
          </a:p>
          <a:p>
            <a:pPr lvl="1">
              <a:buFont typeface="Arial" panose="020B0604020202020204" pitchFamily="34" charset="0"/>
              <a:buChar char="•"/>
            </a:pPr>
            <a:r>
              <a:rPr lang="zh-CN" altLang="en-US" sz="2400" dirty="0">
                <a:solidFill>
                  <a:srgbClr val="374154"/>
                </a:solidFill>
                <a:latin typeface="Gill Sans MT" panose="020B0502020104020203" pitchFamily="34" charset="0"/>
              </a:rPr>
              <a:t>深度学习计算模式</a:t>
            </a:r>
            <a:endParaRPr lang="en-US" altLang="zh-CN" sz="2400" dirty="0">
              <a:solidFill>
                <a:srgbClr val="374154"/>
              </a:solidFill>
              <a:latin typeface="Gill Sans MT" panose="020B0502020104020203" pitchFamily="34" charset="0"/>
            </a:endParaRPr>
          </a:p>
          <a:p>
            <a:pPr lvl="1">
              <a:buFont typeface="Arial" panose="020B0604020202020204" pitchFamily="34" charset="0"/>
              <a:buChar char="•"/>
            </a:pPr>
            <a:r>
              <a:rPr lang="zh-CN" altLang="en-US" sz="2400" dirty="0">
                <a:solidFill>
                  <a:srgbClr val="374154"/>
                </a:solidFill>
                <a:latin typeface="Gill Sans MT" panose="020B0502020104020203" pitchFamily="34" charset="0"/>
              </a:rPr>
              <a:t>计算体系与矩阵运算</a:t>
            </a:r>
            <a:endParaRPr lang="en-US" altLang="zh-CN" sz="2400" dirty="0">
              <a:solidFill>
                <a:srgbClr val="374154"/>
              </a:solidFill>
              <a:latin typeface="Gill Sans MT" panose="020B0502020104020203" pitchFamily="34" charset="0"/>
            </a:endParaRPr>
          </a:p>
          <a:p>
            <a:pPr marL="457200" indent="-457200">
              <a:buFont typeface="+mj-lt"/>
              <a:buAutoNum type="arabicPeriod"/>
            </a:pPr>
            <a:r>
              <a:rPr lang="en-US" altLang="zh-CN" sz="2800" b="1" dirty="0">
                <a:solidFill>
                  <a:schemeClr val="bg1">
                    <a:lumMod val="75000"/>
                  </a:schemeClr>
                </a:solidFill>
                <a:latin typeface="Gill Sans MT" panose="020B0502020104020203" pitchFamily="34" charset="0"/>
              </a:rPr>
              <a:t>AI</a:t>
            </a:r>
            <a:r>
              <a:rPr lang="zh-CN" altLang="en-US" sz="2800" b="1" dirty="0">
                <a:solidFill>
                  <a:schemeClr val="bg1">
                    <a:lumMod val="75000"/>
                  </a:schemeClr>
                </a:solidFill>
                <a:latin typeface="Gill Sans MT" panose="020B0502020104020203" pitchFamily="34" charset="0"/>
              </a:rPr>
              <a:t> 芯片基础</a:t>
            </a:r>
            <a:endParaRPr lang="en-US" altLang="zh-CN" sz="2800" b="1" dirty="0">
              <a:solidFill>
                <a:schemeClr val="bg1">
                  <a:lumMod val="75000"/>
                </a:schemeClr>
              </a:solidFill>
              <a:latin typeface="Gill Sans MT" panose="020B0502020104020203" pitchFamily="34" charset="0"/>
            </a:endParaRPr>
          </a:p>
          <a:p>
            <a:pPr lvl="1">
              <a:buFont typeface="Arial" panose="020B0604020202020204" pitchFamily="34" charset="0"/>
              <a:buChar char="•"/>
            </a:pPr>
            <a:r>
              <a:rPr lang="zh-CN" altLang="en-US" sz="2400" dirty="0">
                <a:solidFill>
                  <a:schemeClr val="bg1">
                    <a:lumMod val="75000"/>
                  </a:schemeClr>
                </a:solidFill>
                <a:latin typeface="Gill Sans MT" panose="020B0502020104020203" pitchFamily="34" charset="0"/>
              </a:rPr>
              <a:t>通用处理器 </a:t>
            </a:r>
            <a:r>
              <a:rPr lang="en-US" altLang="zh-CN" sz="2400" dirty="0">
                <a:solidFill>
                  <a:schemeClr val="bg1">
                    <a:lumMod val="75000"/>
                  </a:schemeClr>
                </a:solidFill>
                <a:latin typeface="Gill Sans MT" panose="020B0502020104020203" pitchFamily="34" charset="0"/>
              </a:rPr>
              <a:t>CPU</a:t>
            </a:r>
          </a:p>
          <a:p>
            <a:pPr lvl="1">
              <a:buFont typeface="Arial" panose="020B0604020202020204" pitchFamily="34" charset="0"/>
              <a:buChar char="•"/>
            </a:pPr>
            <a:r>
              <a:rPr lang="zh-CN" altLang="en-US" sz="2400" dirty="0">
                <a:solidFill>
                  <a:schemeClr val="bg1">
                    <a:lumMod val="75000"/>
                  </a:schemeClr>
                </a:solidFill>
                <a:latin typeface="Gill Sans MT" panose="020B0502020104020203" pitchFamily="34" charset="0"/>
              </a:rPr>
              <a:t>从数据看 </a:t>
            </a:r>
            <a:r>
              <a:rPr lang="en-US" altLang="zh-CN" sz="2400" dirty="0">
                <a:solidFill>
                  <a:schemeClr val="bg1">
                    <a:lumMod val="75000"/>
                  </a:schemeClr>
                </a:solidFill>
                <a:latin typeface="Gill Sans MT" panose="020B0502020104020203" pitchFamily="34" charset="0"/>
              </a:rPr>
              <a:t>CPU</a:t>
            </a:r>
            <a:r>
              <a:rPr lang="zh-CN" altLang="en-US" sz="2400" dirty="0">
                <a:solidFill>
                  <a:schemeClr val="bg1">
                    <a:lumMod val="75000"/>
                  </a:schemeClr>
                </a:solidFill>
                <a:latin typeface="Gill Sans MT" panose="020B0502020104020203" pitchFamily="34" charset="0"/>
              </a:rPr>
              <a:t> 计算</a:t>
            </a:r>
            <a:endParaRPr lang="en-US" altLang="zh-CN" sz="2400" dirty="0">
              <a:solidFill>
                <a:schemeClr val="bg1">
                  <a:lumMod val="75000"/>
                </a:schemeClr>
              </a:solidFill>
              <a:latin typeface="Gill Sans MT" panose="020B0502020104020203" pitchFamily="34" charset="0"/>
            </a:endParaRPr>
          </a:p>
          <a:p>
            <a:pPr lvl="1">
              <a:buFont typeface="Arial" panose="020B0604020202020204" pitchFamily="34" charset="0"/>
              <a:buChar char="•"/>
            </a:pPr>
            <a:r>
              <a:rPr lang="zh-CN" altLang="en-US" sz="2400" dirty="0">
                <a:solidFill>
                  <a:schemeClr val="bg1">
                    <a:lumMod val="75000"/>
                  </a:schemeClr>
                </a:solidFill>
                <a:latin typeface="Gill Sans MT" panose="020B0502020104020203" pitchFamily="34" charset="0"/>
              </a:rPr>
              <a:t>通用图形处理器 </a:t>
            </a:r>
            <a:r>
              <a:rPr lang="en-US" altLang="zh-CN" sz="2400" dirty="0">
                <a:solidFill>
                  <a:schemeClr val="bg1">
                    <a:lumMod val="75000"/>
                  </a:schemeClr>
                </a:solidFill>
                <a:latin typeface="Gill Sans MT" panose="020B0502020104020203" pitchFamily="34" charset="0"/>
              </a:rPr>
              <a:t>GPU</a:t>
            </a:r>
          </a:p>
          <a:p>
            <a:pPr lvl="1">
              <a:buFont typeface="Arial" panose="020B0604020202020204" pitchFamily="34" charset="0"/>
              <a:buChar char="•"/>
            </a:pPr>
            <a:r>
              <a:rPr lang="en-US" altLang="zh-CN" sz="2400" dirty="0">
                <a:solidFill>
                  <a:schemeClr val="bg1">
                    <a:lumMod val="75000"/>
                  </a:schemeClr>
                </a:solidFill>
                <a:latin typeface="Gill Sans MT" panose="020B0502020104020203" pitchFamily="34" charset="0"/>
              </a:rPr>
              <a:t>AI</a:t>
            </a:r>
            <a:r>
              <a:rPr lang="zh-CN" altLang="en-US" sz="2400" dirty="0">
                <a:solidFill>
                  <a:schemeClr val="bg1">
                    <a:lumMod val="75000"/>
                  </a:schemeClr>
                </a:solidFill>
                <a:latin typeface="Gill Sans MT" panose="020B0502020104020203" pitchFamily="34" charset="0"/>
              </a:rPr>
              <a:t>专用处理器 </a:t>
            </a:r>
            <a:r>
              <a:rPr lang="en-US" altLang="zh-CN" sz="2400" dirty="0">
                <a:solidFill>
                  <a:schemeClr val="bg1">
                    <a:lumMod val="75000"/>
                  </a:schemeClr>
                </a:solidFill>
                <a:latin typeface="Gill Sans MT" panose="020B0502020104020203" pitchFamily="34" charset="0"/>
              </a:rPr>
              <a:t>NPU/TPU</a:t>
            </a:r>
          </a:p>
          <a:p>
            <a:pPr lvl="1">
              <a:buFont typeface="Arial" panose="020B0604020202020204" pitchFamily="34" charset="0"/>
              <a:buChar char="•"/>
            </a:pPr>
            <a:r>
              <a:rPr lang="zh-CN" altLang="en-US" sz="2400" dirty="0">
                <a:solidFill>
                  <a:schemeClr val="bg1">
                    <a:lumMod val="75000"/>
                  </a:schemeClr>
                </a:solidFill>
                <a:latin typeface="Gill Sans MT" panose="020B0502020104020203" pitchFamily="34" charset="0"/>
              </a:rPr>
              <a:t>计算体系架构的黄金</a:t>
            </a:r>
            <a:r>
              <a:rPr lang="en-US" altLang="zh-CN" sz="2400" dirty="0">
                <a:solidFill>
                  <a:schemeClr val="bg1">
                    <a:lumMod val="75000"/>
                  </a:schemeClr>
                </a:solidFill>
                <a:latin typeface="Gill Sans MT" panose="020B0502020104020203" pitchFamily="34" charset="0"/>
              </a:rPr>
              <a:t>10</a:t>
            </a:r>
            <a:r>
              <a:rPr lang="zh-CN" altLang="en-US" sz="2400" dirty="0">
                <a:solidFill>
                  <a:schemeClr val="bg1">
                    <a:lumMod val="75000"/>
                  </a:schemeClr>
                </a:solidFill>
                <a:latin typeface="Gill Sans MT" panose="020B0502020104020203" pitchFamily="34" charset="0"/>
              </a:rPr>
              <a:t>年</a:t>
            </a:r>
            <a:endParaRPr lang="en-US" altLang="zh-CN" sz="2400" dirty="0">
              <a:solidFill>
                <a:schemeClr val="bg1">
                  <a:lumMod val="75000"/>
                </a:schemeClr>
              </a:solidFill>
              <a:latin typeface="Gill Sans MT" panose="020B0502020104020203" pitchFamily="34" charset="0"/>
            </a:endParaRPr>
          </a:p>
        </p:txBody>
      </p:sp>
    </p:spTree>
    <p:extLst>
      <p:ext uri="{BB962C8B-B14F-4D97-AF65-F5344CB8AC3E}">
        <p14:creationId xmlns:p14="http://schemas.microsoft.com/office/powerpoint/2010/main" val="958153121"/>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CE3AACE-CDFB-934D-A066-0C72481B6377}"/>
              </a:ext>
            </a:extLst>
          </p:cNvPr>
          <p:cNvSpPr>
            <a:spLocks noGrp="1"/>
          </p:cNvSpPr>
          <p:nvPr>
            <p:ph type="title"/>
          </p:nvPr>
        </p:nvSpPr>
        <p:spPr/>
        <p:txBody>
          <a:bodyPr/>
          <a:lstStyle/>
          <a:p>
            <a:endParaRPr lang="zh-CN" altLang="en-US"/>
          </a:p>
        </p:txBody>
      </p:sp>
      <p:sp>
        <p:nvSpPr>
          <p:cNvPr id="6" name="内容占位符 5">
            <a:extLst>
              <a:ext uri="{FF2B5EF4-FFF2-40B4-BE49-F238E27FC236}">
                <a16:creationId xmlns:a16="http://schemas.microsoft.com/office/drawing/2014/main" id="{0BA6AFB7-F2D0-4F46-AF8E-17CAFFFD81DF}"/>
              </a:ext>
            </a:extLst>
          </p:cNvPr>
          <p:cNvSpPr>
            <a:spLocks noGrp="1"/>
          </p:cNvSpPr>
          <p:nvPr>
            <p:ph sz="half" idx="1"/>
          </p:nvPr>
        </p:nvSpPr>
        <p:spPr/>
        <p:txBody>
          <a:bodyPr/>
          <a:lstStyle/>
          <a:p>
            <a:endParaRPr lang="zh-CN" altLang="en-US"/>
          </a:p>
        </p:txBody>
      </p:sp>
      <p:pic>
        <p:nvPicPr>
          <p:cNvPr id="4" name="图片 3">
            <a:extLst>
              <a:ext uri="{FF2B5EF4-FFF2-40B4-BE49-F238E27FC236}">
                <a16:creationId xmlns:a16="http://schemas.microsoft.com/office/drawing/2014/main" id="{AF25A164-7E77-8B4D-A8BE-46AA70B51328}"/>
              </a:ext>
            </a:extLst>
          </p:cNvPr>
          <p:cNvPicPr>
            <a:picLocks noChangeAspect="1"/>
          </p:cNvPicPr>
          <p:nvPr/>
        </p:nvPicPr>
        <p:blipFill>
          <a:blip r:embed="rId2"/>
          <a:stretch>
            <a:fillRect/>
          </a:stretch>
        </p:blipFill>
        <p:spPr>
          <a:xfrm>
            <a:off x="-1" y="330205"/>
            <a:ext cx="12196763" cy="6197590"/>
          </a:xfrm>
          <a:prstGeom prst="rect">
            <a:avLst/>
          </a:prstGeom>
        </p:spPr>
      </p:pic>
    </p:spTree>
    <p:extLst>
      <p:ext uri="{BB962C8B-B14F-4D97-AF65-F5344CB8AC3E}">
        <p14:creationId xmlns:p14="http://schemas.microsoft.com/office/powerpoint/2010/main" val="26596471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7EA272-3F08-214C-A42F-D466D9FAC959}"/>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CB11BC16-0041-2842-AD93-812D78596280}"/>
              </a:ext>
            </a:extLst>
          </p:cNvPr>
          <p:cNvSpPr>
            <a:spLocks noGrp="1"/>
          </p:cNvSpPr>
          <p:nvPr>
            <p:ph sz="half" idx="1"/>
          </p:nvPr>
        </p:nvSpPr>
        <p:spPr/>
        <p:txBody>
          <a:bodyPr/>
          <a:lstStyle/>
          <a:p>
            <a:r>
              <a:rPr kumimoji="1" lang="zh-CN" altLang="en-US" dirty="0"/>
              <a:t>通过对</a:t>
            </a:r>
            <a:r>
              <a:rPr kumimoji="1" lang="en-US" altLang="zh-CN" dirty="0" err="1"/>
              <a:t>cnn</a:t>
            </a:r>
            <a:r>
              <a:rPr kumimoji="1" lang="zh-CN" altLang="en-US" dirty="0"/>
              <a:t>进行分析，看怎么重用相关数据，减少数据的搬运和读取，从而节省</a:t>
            </a:r>
            <a:r>
              <a:rPr kumimoji="1" lang="en-US" altLang="zh-CN" dirty="0"/>
              <a:t>energy</a:t>
            </a:r>
            <a:endParaRPr kumimoji="1" lang="zh-CN" altLang="en-US" dirty="0"/>
          </a:p>
        </p:txBody>
      </p:sp>
      <p:pic>
        <p:nvPicPr>
          <p:cNvPr id="5" name="图片 4">
            <a:extLst>
              <a:ext uri="{FF2B5EF4-FFF2-40B4-BE49-F238E27FC236}">
                <a16:creationId xmlns:a16="http://schemas.microsoft.com/office/drawing/2014/main" id="{C8C4C02E-2BEB-0847-BD34-4DA40EEB4998}"/>
              </a:ext>
            </a:extLst>
          </p:cNvPr>
          <p:cNvPicPr>
            <a:picLocks noChangeAspect="1"/>
          </p:cNvPicPr>
          <p:nvPr/>
        </p:nvPicPr>
        <p:blipFill>
          <a:blip r:embed="rId2"/>
          <a:stretch>
            <a:fillRect/>
          </a:stretch>
        </p:blipFill>
        <p:spPr>
          <a:xfrm>
            <a:off x="4298181" y="2480116"/>
            <a:ext cx="7775550" cy="4098483"/>
          </a:xfrm>
          <a:prstGeom prst="rect">
            <a:avLst/>
          </a:prstGeom>
        </p:spPr>
      </p:pic>
    </p:spTree>
    <p:extLst>
      <p:ext uri="{BB962C8B-B14F-4D97-AF65-F5344CB8AC3E}">
        <p14:creationId xmlns:p14="http://schemas.microsoft.com/office/powerpoint/2010/main" val="2367660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5E73EF62-723C-A945-8865-38A5419FB273}"/>
              </a:ext>
            </a:extLst>
          </p:cNvPr>
          <p:cNvSpPr>
            <a:spLocks noGrp="1"/>
          </p:cNvSpPr>
          <p:nvPr>
            <p:ph type="title"/>
          </p:nvPr>
        </p:nvSpPr>
        <p:spPr/>
        <p:txBody>
          <a:bodyPr/>
          <a:lstStyle/>
          <a:p>
            <a:endParaRPr lang="zh-CN" altLang="en-US"/>
          </a:p>
        </p:txBody>
      </p:sp>
      <p:sp>
        <p:nvSpPr>
          <p:cNvPr id="7" name="内容占位符 6">
            <a:extLst>
              <a:ext uri="{FF2B5EF4-FFF2-40B4-BE49-F238E27FC236}">
                <a16:creationId xmlns:a16="http://schemas.microsoft.com/office/drawing/2014/main" id="{33CDDB4E-5321-EF4C-9180-742E1D6868BF}"/>
              </a:ext>
            </a:extLst>
          </p:cNvPr>
          <p:cNvSpPr>
            <a:spLocks noGrp="1"/>
          </p:cNvSpPr>
          <p:nvPr>
            <p:ph sz="half" idx="1"/>
          </p:nvPr>
        </p:nvSpPr>
        <p:spPr/>
        <p:txBody>
          <a:bodyPr/>
          <a:lstStyle/>
          <a:p>
            <a:endParaRPr lang="zh-CN" altLang="en-US"/>
          </a:p>
        </p:txBody>
      </p:sp>
      <p:pic>
        <p:nvPicPr>
          <p:cNvPr id="5" name="图片 4">
            <a:extLst>
              <a:ext uri="{FF2B5EF4-FFF2-40B4-BE49-F238E27FC236}">
                <a16:creationId xmlns:a16="http://schemas.microsoft.com/office/drawing/2014/main" id="{0CC80443-5E8F-FF4B-B9D6-3B372B28F29B}"/>
              </a:ext>
            </a:extLst>
          </p:cNvPr>
          <p:cNvPicPr>
            <a:picLocks noChangeAspect="1"/>
          </p:cNvPicPr>
          <p:nvPr/>
        </p:nvPicPr>
        <p:blipFill>
          <a:blip r:embed="rId2"/>
          <a:stretch>
            <a:fillRect/>
          </a:stretch>
        </p:blipFill>
        <p:spPr>
          <a:xfrm>
            <a:off x="-1" y="298342"/>
            <a:ext cx="12196763" cy="6261315"/>
          </a:xfrm>
          <a:prstGeom prst="rect">
            <a:avLst/>
          </a:prstGeom>
        </p:spPr>
      </p:pic>
    </p:spTree>
    <p:extLst>
      <p:ext uri="{BB962C8B-B14F-4D97-AF65-F5344CB8AC3E}">
        <p14:creationId xmlns:p14="http://schemas.microsoft.com/office/powerpoint/2010/main" val="34218776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ED71BF57-546B-1B49-BC4F-817479D725EA}"/>
              </a:ext>
            </a:extLst>
          </p:cNvPr>
          <p:cNvSpPr>
            <a:spLocks noGrp="1"/>
          </p:cNvSpPr>
          <p:nvPr>
            <p:ph type="title"/>
          </p:nvPr>
        </p:nvSpPr>
        <p:spPr/>
        <p:txBody>
          <a:bodyPr/>
          <a:lstStyle/>
          <a:p>
            <a:endParaRPr lang="zh-CN" altLang="en-US"/>
          </a:p>
        </p:txBody>
      </p:sp>
      <p:sp>
        <p:nvSpPr>
          <p:cNvPr id="7" name="内容占位符 6">
            <a:extLst>
              <a:ext uri="{FF2B5EF4-FFF2-40B4-BE49-F238E27FC236}">
                <a16:creationId xmlns:a16="http://schemas.microsoft.com/office/drawing/2014/main" id="{AB39FE4D-F304-8E4D-B802-29D7F4B2026C}"/>
              </a:ext>
            </a:extLst>
          </p:cNvPr>
          <p:cNvSpPr>
            <a:spLocks noGrp="1"/>
          </p:cNvSpPr>
          <p:nvPr>
            <p:ph sz="half" idx="1"/>
          </p:nvPr>
        </p:nvSpPr>
        <p:spPr/>
        <p:txBody>
          <a:bodyPr/>
          <a:lstStyle/>
          <a:p>
            <a:endParaRPr lang="zh-CN" altLang="en-US"/>
          </a:p>
        </p:txBody>
      </p:sp>
      <p:pic>
        <p:nvPicPr>
          <p:cNvPr id="5" name="图片 4">
            <a:extLst>
              <a:ext uri="{FF2B5EF4-FFF2-40B4-BE49-F238E27FC236}">
                <a16:creationId xmlns:a16="http://schemas.microsoft.com/office/drawing/2014/main" id="{81EEAD89-75A6-C642-A976-BD1648AAFB96}"/>
              </a:ext>
            </a:extLst>
          </p:cNvPr>
          <p:cNvPicPr>
            <a:picLocks noChangeAspect="1"/>
          </p:cNvPicPr>
          <p:nvPr/>
        </p:nvPicPr>
        <p:blipFill>
          <a:blip r:embed="rId2"/>
          <a:stretch>
            <a:fillRect/>
          </a:stretch>
        </p:blipFill>
        <p:spPr>
          <a:xfrm>
            <a:off x="-1" y="488814"/>
            <a:ext cx="12196763" cy="5880372"/>
          </a:xfrm>
          <a:prstGeom prst="rect">
            <a:avLst/>
          </a:prstGeom>
        </p:spPr>
      </p:pic>
    </p:spTree>
    <p:extLst>
      <p:ext uri="{BB962C8B-B14F-4D97-AF65-F5344CB8AC3E}">
        <p14:creationId xmlns:p14="http://schemas.microsoft.com/office/powerpoint/2010/main" val="30358767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0E775AA0-4C2B-1A46-BE83-3C5F81F639B7}"/>
              </a:ext>
            </a:extLst>
          </p:cNvPr>
          <p:cNvSpPr>
            <a:spLocks noGrp="1"/>
          </p:cNvSpPr>
          <p:nvPr>
            <p:ph type="title"/>
          </p:nvPr>
        </p:nvSpPr>
        <p:spPr/>
        <p:txBody>
          <a:bodyPr/>
          <a:lstStyle/>
          <a:p>
            <a:endParaRPr lang="zh-CN" altLang="en-US"/>
          </a:p>
        </p:txBody>
      </p:sp>
      <p:sp>
        <p:nvSpPr>
          <p:cNvPr id="7" name="内容占位符 6">
            <a:extLst>
              <a:ext uri="{FF2B5EF4-FFF2-40B4-BE49-F238E27FC236}">
                <a16:creationId xmlns:a16="http://schemas.microsoft.com/office/drawing/2014/main" id="{7E9462C7-2595-8043-BFA8-E58894A93D17}"/>
              </a:ext>
            </a:extLst>
          </p:cNvPr>
          <p:cNvSpPr>
            <a:spLocks noGrp="1"/>
          </p:cNvSpPr>
          <p:nvPr>
            <p:ph sz="half" idx="1"/>
          </p:nvPr>
        </p:nvSpPr>
        <p:spPr/>
        <p:txBody>
          <a:bodyPr/>
          <a:lstStyle/>
          <a:p>
            <a:endParaRPr lang="zh-CN" altLang="en-US"/>
          </a:p>
        </p:txBody>
      </p:sp>
      <p:pic>
        <p:nvPicPr>
          <p:cNvPr id="5" name="图片 4">
            <a:extLst>
              <a:ext uri="{FF2B5EF4-FFF2-40B4-BE49-F238E27FC236}">
                <a16:creationId xmlns:a16="http://schemas.microsoft.com/office/drawing/2014/main" id="{58F29369-30A3-AB45-8C13-627D5C506A8F}"/>
              </a:ext>
            </a:extLst>
          </p:cNvPr>
          <p:cNvPicPr>
            <a:picLocks noChangeAspect="1"/>
          </p:cNvPicPr>
          <p:nvPr/>
        </p:nvPicPr>
        <p:blipFill>
          <a:blip r:embed="rId2"/>
          <a:stretch>
            <a:fillRect/>
          </a:stretch>
        </p:blipFill>
        <p:spPr>
          <a:xfrm>
            <a:off x="-1" y="264090"/>
            <a:ext cx="12196763" cy="6329819"/>
          </a:xfrm>
          <a:prstGeom prst="rect">
            <a:avLst/>
          </a:prstGeom>
        </p:spPr>
      </p:pic>
    </p:spTree>
    <p:extLst>
      <p:ext uri="{BB962C8B-B14F-4D97-AF65-F5344CB8AC3E}">
        <p14:creationId xmlns:p14="http://schemas.microsoft.com/office/powerpoint/2010/main" val="34636749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4AAA7325-87B1-0D43-8EF7-FE402CFF6904}"/>
              </a:ext>
            </a:extLst>
          </p:cNvPr>
          <p:cNvSpPr>
            <a:spLocks noGrp="1"/>
          </p:cNvSpPr>
          <p:nvPr>
            <p:ph type="title"/>
          </p:nvPr>
        </p:nvSpPr>
        <p:spPr/>
        <p:txBody>
          <a:bodyPr/>
          <a:lstStyle/>
          <a:p>
            <a:endParaRPr lang="zh-CN" altLang="en-US"/>
          </a:p>
        </p:txBody>
      </p:sp>
      <p:sp>
        <p:nvSpPr>
          <p:cNvPr id="7" name="内容占位符 6">
            <a:extLst>
              <a:ext uri="{FF2B5EF4-FFF2-40B4-BE49-F238E27FC236}">
                <a16:creationId xmlns:a16="http://schemas.microsoft.com/office/drawing/2014/main" id="{073DF4E7-4B0A-F745-963F-F06F109F1A5C}"/>
              </a:ext>
            </a:extLst>
          </p:cNvPr>
          <p:cNvSpPr>
            <a:spLocks noGrp="1"/>
          </p:cNvSpPr>
          <p:nvPr>
            <p:ph sz="half" idx="1"/>
          </p:nvPr>
        </p:nvSpPr>
        <p:spPr/>
        <p:txBody>
          <a:bodyPr/>
          <a:lstStyle/>
          <a:p>
            <a:endParaRPr lang="zh-CN" altLang="en-US"/>
          </a:p>
        </p:txBody>
      </p:sp>
      <p:pic>
        <p:nvPicPr>
          <p:cNvPr id="6" name="图片 5">
            <a:extLst>
              <a:ext uri="{FF2B5EF4-FFF2-40B4-BE49-F238E27FC236}">
                <a16:creationId xmlns:a16="http://schemas.microsoft.com/office/drawing/2014/main" id="{0B35B388-E10E-4744-B636-FA4F7268B730}"/>
              </a:ext>
            </a:extLst>
          </p:cNvPr>
          <p:cNvPicPr>
            <a:picLocks noChangeAspect="1"/>
          </p:cNvPicPr>
          <p:nvPr/>
        </p:nvPicPr>
        <p:blipFill>
          <a:blip r:embed="rId2"/>
          <a:stretch>
            <a:fillRect/>
          </a:stretch>
        </p:blipFill>
        <p:spPr>
          <a:xfrm>
            <a:off x="-1" y="376913"/>
            <a:ext cx="12196763" cy="6104173"/>
          </a:xfrm>
          <a:prstGeom prst="rect">
            <a:avLst/>
          </a:prstGeom>
        </p:spPr>
      </p:pic>
    </p:spTree>
    <p:extLst>
      <p:ext uri="{BB962C8B-B14F-4D97-AF65-F5344CB8AC3E}">
        <p14:creationId xmlns:p14="http://schemas.microsoft.com/office/powerpoint/2010/main" val="9848569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D508E5B1-BDF7-E542-9479-32279F6EB8D3}"/>
              </a:ext>
            </a:extLst>
          </p:cNvPr>
          <p:cNvSpPr>
            <a:spLocks noGrp="1"/>
          </p:cNvSpPr>
          <p:nvPr>
            <p:ph type="title"/>
          </p:nvPr>
        </p:nvSpPr>
        <p:spPr/>
        <p:txBody>
          <a:bodyPr/>
          <a:lstStyle/>
          <a:p>
            <a:endParaRPr lang="zh-CN" altLang="en-US"/>
          </a:p>
        </p:txBody>
      </p:sp>
      <p:sp>
        <p:nvSpPr>
          <p:cNvPr id="7" name="内容占位符 6">
            <a:extLst>
              <a:ext uri="{FF2B5EF4-FFF2-40B4-BE49-F238E27FC236}">
                <a16:creationId xmlns:a16="http://schemas.microsoft.com/office/drawing/2014/main" id="{52A51499-BE27-7343-8DFB-0BE2DEFDFC07}"/>
              </a:ext>
            </a:extLst>
          </p:cNvPr>
          <p:cNvSpPr>
            <a:spLocks noGrp="1"/>
          </p:cNvSpPr>
          <p:nvPr>
            <p:ph sz="half" idx="1"/>
          </p:nvPr>
        </p:nvSpPr>
        <p:spPr/>
        <p:txBody>
          <a:bodyPr/>
          <a:lstStyle/>
          <a:p>
            <a:endParaRPr lang="zh-CN" altLang="en-US"/>
          </a:p>
        </p:txBody>
      </p:sp>
      <p:pic>
        <p:nvPicPr>
          <p:cNvPr id="5" name="图片 4">
            <a:extLst>
              <a:ext uri="{FF2B5EF4-FFF2-40B4-BE49-F238E27FC236}">
                <a16:creationId xmlns:a16="http://schemas.microsoft.com/office/drawing/2014/main" id="{9CB3F507-80B4-2545-B262-24CC3525E30F}"/>
              </a:ext>
            </a:extLst>
          </p:cNvPr>
          <p:cNvPicPr>
            <a:picLocks noChangeAspect="1"/>
          </p:cNvPicPr>
          <p:nvPr/>
        </p:nvPicPr>
        <p:blipFill>
          <a:blip r:embed="rId2"/>
          <a:stretch>
            <a:fillRect/>
          </a:stretch>
        </p:blipFill>
        <p:spPr>
          <a:xfrm>
            <a:off x="-1" y="93133"/>
            <a:ext cx="12196763" cy="6671734"/>
          </a:xfrm>
          <a:prstGeom prst="rect">
            <a:avLst/>
          </a:prstGeom>
        </p:spPr>
      </p:pic>
    </p:spTree>
    <p:extLst>
      <p:ext uri="{BB962C8B-B14F-4D97-AF65-F5344CB8AC3E}">
        <p14:creationId xmlns:p14="http://schemas.microsoft.com/office/powerpoint/2010/main" val="38523657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64589576-9EB0-CF49-B982-51B83FC7EA82}"/>
              </a:ext>
            </a:extLst>
          </p:cNvPr>
          <p:cNvSpPr>
            <a:spLocks noGrp="1"/>
          </p:cNvSpPr>
          <p:nvPr>
            <p:ph type="title"/>
          </p:nvPr>
        </p:nvSpPr>
        <p:spPr/>
        <p:txBody>
          <a:bodyPr/>
          <a:lstStyle/>
          <a:p>
            <a:endParaRPr lang="zh-CN" altLang="en-US"/>
          </a:p>
        </p:txBody>
      </p:sp>
      <p:sp>
        <p:nvSpPr>
          <p:cNvPr id="7" name="内容占位符 6">
            <a:extLst>
              <a:ext uri="{FF2B5EF4-FFF2-40B4-BE49-F238E27FC236}">
                <a16:creationId xmlns:a16="http://schemas.microsoft.com/office/drawing/2014/main" id="{CF90A7E6-4362-5C48-BE95-F8CF3756EAFB}"/>
              </a:ext>
            </a:extLst>
          </p:cNvPr>
          <p:cNvSpPr>
            <a:spLocks noGrp="1"/>
          </p:cNvSpPr>
          <p:nvPr>
            <p:ph sz="half" idx="1"/>
          </p:nvPr>
        </p:nvSpPr>
        <p:spPr/>
        <p:txBody>
          <a:bodyPr/>
          <a:lstStyle/>
          <a:p>
            <a:endParaRPr lang="zh-CN" altLang="en-US"/>
          </a:p>
        </p:txBody>
      </p:sp>
      <p:pic>
        <p:nvPicPr>
          <p:cNvPr id="5" name="图片 4">
            <a:extLst>
              <a:ext uri="{FF2B5EF4-FFF2-40B4-BE49-F238E27FC236}">
                <a16:creationId xmlns:a16="http://schemas.microsoft.com/office/drawing/2014/main" id="{0D198DAD-CE31-F34D-B74C-16DCBFFF9349}"/>
              </a:ext>
            </a:extLst>
          </p:cNvPr>
          <p:cNvPicPr>
            <a:picLocks noChangeAspect="1"/>
          </p:cNvPicPr>
          <p:nvPr/>
        </p:nvPicPr>
        <p:blipFill>
          <a:blip r:embed="rId2"/>
          <a:stretch>
            <a:fillRect/>
          </a:stretch>
        </p:blipFill>
        <p:spPr>
          <a:xfrm>
            <a:off x="-1" y="327736"/>
            <a:ext cx="12196763" cy="6202528"/>
          </a:xfrm>
          <a:prstGeom prst="rect">
            <a:avLst/>
          </a:prstGeom>
        </p:spPr>
      </p:pic>
    </p:spTree>
    <p:extLst>
      <p:ext uri="{BB962C8B-B14F-4D97-AF65-F5344CB8AC3E}">
        <p14:creationId xmlns:p14="http://schemas.microsoft.com/office/powerpoint/2010/main" val="21851358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F66ADF15-74D0-414F-8D42-F40FE393C2F7}"/>
              </a:ext>
            </a:extLst>
          </p:cNvPr>
          <p:cNvSpPr>
            <a:spLocks noGrp="1"/>
          </p:cNvSpPr>
          <p:nvPr>
            <p:ph type="title"/>
          </p:nvPr>
        </p:nvSpPr>
        <p:spPr/>
        <p:txBody>
          <a:bodyPr/>
          <a:lstStyle/>
          <a:p>
            <a:endParaRPr lang="zh-CN" altLang="en-US"/>
          </a:p>
        </p:txBody>
      </p:sp>
      <p:sp>
        <p:nvSpPr>
          <p:cNvPr id="7" name="内容占位符 6">
            <a:extLst>
              <a:ext uri="{FF2B5EF4-FFF2-40B4-BE49-F238E27FC236}">
                <a16:creationId xmlns:a16="http://schemas.microsoft.com/office/drawing/2014/main" id="{841A5EF3-8815-6E41-A613-89B2BE29BAEC}"/>
              </a:ext>
            </a:extLst>
          </p:cNvPr>
          <p:cNvSpPr>
            <a:spLocks noGrp="1"/>
          </p:cNvSpPr>
          <p:nvPr>
            <p:ph sz="half" idx="1"/>
          </p:nvPr>
        </p:nvSpPr>
        <p:spPr/>
        <p:txBody>
          <a:bodyPr/>
          <a:lstStyle/>
          <a:p>
            <a:endParaRPr lang="zh-CN" altLang="en-US"/>
          </a:p>
        </p:txBody>
      </p:sp>
      <p:pic>
        <p:nvPicPr>
          <p:cNvPr id="5" name="图片 4">
            <a:extLst>
              <a:ext uri="{FF2B5EF4-FFF2-40B4-BE49-F238E27FC236}">
                <a16:creationId xmlns:a16="http://schemas.microsoft.com/office/drawing/2014/main" id="{8BB64ED6-BBBC-C24B-8E0A-1B2931794C98}"/>
              </a:ext>
            </a:extLst>
          </p:cNvPr>
          <p:cNvPicPr>
            <a:picLocks noChangeAspect="1"/>
          </p:cNvPicPr>
          <p:nvPr/>
        </p:nvPicPr>
        <p:blipFill>
          <a:blip r:embed="rId2"/>
          <a:stretch>
            <a:fillRect/>
          </a:stretch>
        </p:blipFill>
        <p:spPr>
          <a:xfrm>
            <a:off x="-1" y="336456"/>
            <a:ext cx="12196763" cy="6185088"/>
          </a:xfrm>
          <a:prstGeom prst="rect">
            <a:avLst/>
          </a:prstGeom>
        </p:spPr>
      </p:pic>
    </p:spTree>
    <p:extLst>
      <p:ext uri="{BB962C8B-B14F-4D97-AF65-F5344CB8AC3E}">
        <p14:creationId xmlns:p14="http://schemas.microsoft.com/office/powerpoint/2010/main" val="37261309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C14AF6B5-2080-A64B-92B0-73C8E91175A9}"/>
              </a:ext>
            </a:extLst>
          </p:cNvPr>
          <p:cNvSpPr>
            <a:spLocks noGrp="1"/>
          </p:cNvSpPr>
          <p:nvPr>
            <p:ph type="title"/>
          </p:nvPr>
        </p:nvSpPr>
        <p:spPr/>
        <p:txBody>
          <a:bodyPr/>
          <a:lstStyle/>
          <a:p>
            <a:endParaRPr lang="zh-CN" altLang="en-US"/>
          </a:p>
        </p:txBody>
      </p:sp>
      <p:sp>
        <p:nvSpPr>
          <p:cNvPr id="7" name="内容占位符 6">
            <a:extLst>
              <a:ext uri="{FF2B5EF4-FFF2-40B4-BE49-F238E27FC236}">
                <a16:creationId xmlns:a16="http://schemas.microsoft.com/office/drawing/2014/main" id="{EA1248E1-31E6-B041-B748-E266C0E49219}"/>
              </a:ext>
            </a:extLst>
          </p:cNvPr>
          <p:cNvSpPr>
            <a:spLocks noGrp="1"/>
          </p:cNvSpPr>
          <p:nvPr>
            <p:ph sz="half" idx="1"/>
          </p:nvPr>
        </p:nvSpPr>
        <p:spPr/>
        <p:txBody>
          <a:bodyPr/>
          <a:lstStyle/>
          <a:p>
            <a:endParaRPr lang="zh-CN" altLang="en-US"/>
          </a:p>
        </p:txBody>
      </p:sp>
      <p:pic>
        <p:nvPicPr>
          <p:cNvPr id="6" name="图片 5">
            <a:extLst>
              <a:ext uri="{FF2B5EF4-FFF2-40B4-BE49-F238E27FC236}">
                <a16:creationId xmlns:a16="http://schemas.microsoft.com/office/drawing/2014/main" id="{B14467E4-42BC-8144-B466-CCF253150166}"/>
              </a:ext>
            </a:extLst>
          </p:cNvPr>
          <p:cNvPicPr>
            <a:picLocks noChangeAspect="1"/>
          </p:cNvPicPr>
          <p:nvPr/>
        </p:nvPicPr>
        <p:blipFill>
          <a:blip r:embed="rId2"/>
          <a:stretch>
            <a:fillRect/>
          </a:stretch>
        </p:blipFill>
        <p:spPr>
          <a:xfrm>
            <a:off x="-1" y="426097"/>
            <a:ext cx="12196763" cy="6005806"/>
          </a:xfrm>
          <a:prstGeom prst="rect">
            <a:avLst/>
          </a:prstGeom>
        </p:spPr>
      </p:pic>
    </p:spTree>
    <p:extLst>
      <p:ext uri="{BB962C8B-B14F-4D97-AF65-F5344CB8AC3E}">
        <p14:creationId xmlns:p14="http://schemas.microsoft.com/office/powerpoint/2010/main" val="32000779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Talk Overview</a:t>
            </a:r>
            <a:endParaRPr kumimoji="1" lang="zh-CN" altLang="en-US" b="0" dirty="0">
              <a:solidFill>
                <a:srgbClr val="FFC000"/>
              </a:solidFill>
              <a:latin typeface="Futura Medium" panose="020B0602020204020303" pitchFamily="34" charset="-79"/>
              <a:cs typeface="Futura Medium" panose="020B0602020204020303" pitchFamily="34" charset="-79"/>
            </a:endParaRPr>
          </a:p>
        </p:txBody>
      </p:sp>
      <p:sp>
        <p:nvSpPr>
          <p:cNvPr id="12" name="内容占位符 2">
            <a:extLst>
              <a:ext uri="{FF2B5EF4-FFF2-40B4-BE49-F238E27FC236}">
                <a16:creationId xmlns:a16="http://schemas.microsoft.com/office/drawing/2014/main" id="{777ED92B-92FB-8C4F-8239-77690F664FFA}"/>
              </a:ext>
            </a:extLst>
          </p:cNvPr>
          <p:cNvSpPr>
            <a:spLocks noGrp="1"/>
          </p:cNvSpPr>
          <p:nvPr/>
        </p:nvSpPr>
        <p:spPr>
          <a:xfrm>
            <a:off x="616644" y="1268760"/>
            <a:ext cx="10963473" cy="4176464"/>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a:pPr>
            <a:r>
              <a:rPr lang="en-US" altLang="zh-CN" sz="3200" b="1" dirty="0">
                <a:solidFill>
                  <a:srgbClr val="374154"/>
                </a:solidFill>
                <a:latin typeface="Gill Sans MT" panose="020B0502020104020203" pitchFamily="34" charset="0"/>
              </a:rPr>
              <a:t>AI</a:t>
            </a:r>
            <a:r>
              <a:rPr lang="zh-CN" altLang="en-US" sz="3200" b="1" dirty="0">
                <a:solidFill>
                  <a:srgbClr val="374154"/>
                </a:solidFill>
                <a:latin typeface="Gill Sans MT" panose="020B0502020104020203" pitchFamily="34" charset="0"/>
              </a:rPr>
              <a:t> 计算体系与矩阵运算</a:t>
            </a:r>
            <a:endParaRPr lang="en-US" altLang="zh-CN" sz="2800" dirty="0">
              <a:solidFill>
                <a:srgbClr val="374154"/>
              </a:solidFill>
              <a:latin typeface="Gill Sans MT" panose="020B0502020104020203" pitchFamily="34" charset="0"/>
            </a:endParaRPr>
          </a:p>
          <a:p>
            <a:pPr lvl="1"/>
            <a:r>
              <a:rPr lang="en-US" altLang="zh-CN" sz="2800" dirty="0">
                <a:solidFill>
                  <a:srgbClr val="374154"/>
                </a:solidFill>
                <a:latin typeface="Gill Sans MT" panose="020B0502020104020203" pitchFamily="34" charset="0"/>
              </a:rPr>
              <a:t>Key</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Metrics –</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AI</a:t>
            </a:r>
            <a:r>
              <a:rPr lang="zh-CN" altLang="en-US" sz="2800" dirty="0">
                <a:solidFill>
                  <a:srgbClr val="374154"/>
                </a:solidFill>
                <a:latin typeface="Gill Sans MT" panose="020B0502020104020203" pitchFamily="34" charset="0"/>
              </a:rPr>
              <a:t>芯片关键指标</a:t>
            </a:r>
            <a:endParaRPr lang="en-US" altLang="zh-CN" sz="2800" dirty="0">
              <a:solidFill>
                <a:srgbClr val="374154"/>
              </a:solidFill>
              <a:latin typeface="Gill Sans MT" panose="020B0502020104020203" pitchFamily="34" charset="0"/>
            </a:endParaRPr>
          </a:p>
          <a:p>
            <a:pPr lvl="1"/>
            <a:r>
              <a:rPr lang="en-US" altLang="zh-CN" sz="2800" dirty="0">
                <a:solidFill>
                  <a:srgbClr val="374154"/>
                </a:solidFill>
                <a:latin typeface="Gill Sans MT" panose="020B0502020104020203" pitchFamily="34" charset="0"/>
              </a:rPr>
              <a:t>Matrix</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Multiplication</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a:t>
            </a:r>
            <a:r>
              <a:rPr lang="zh-CN" altLang="en-US" sz="2800" dirty="0">
                <a:solidFill>
                  <a:srgbClr val="374154"/>
                </a:solidFill>
                <a:latin typeface="Gill Sans MT" panose="020B0502020104020203" pitchFamily="34" charset="0"/>
              </a:rPr>
              <a:t> 矩阵运算</a:t>
            </a:r>
            <a:endParaRPr lang="en-US" altLang="zh-CN" sz="2800" dirty="0">
              <a:solidFill>
                <a:srgbClr val="374154"/>
              </a:solidFill>
              <a:latin typeface="Gill Sans MT" panose="020B0502020104020203" pitchFamily="34" charset="0"/>
            </a:endParaRPr>
          </a:p>
          <a:p>
            <a:pPr lvl="1"/>
            <a:r>
              <a:rPr lang="en-US" altLang="zh-CN" sz="2800" dirty="0">
                <a:solidFill>
                  <a:srgbClr val="374154"/>
                </a:solidFill>
                <a:latin typeface="Gill Sans MT" panose="020B0502020104020203" pitchFamily="34" charset="0"/>
              </a:rPr>
              <a:t>Bit</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Width</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a:t>
            </a:r>
            <a:r>
              <a:rPr lang="zh-CN" altLang="en-US" sz="2800" dirty="0">
                <a:solidFill>
                  <a:srgbClr val="374154"/>
                </a:solidFill>
                <a:latin typeface="Gill Sans MT" panose="020B0502020104020203" pitchFamily="34" charset="0"/>
              </a:rPr>
              <a:t> 比特位数</a:t>
            </a:r>
            <a:endParaRPr lang="en-US" altLang="zh-CN" sz="2800" dirty="0">
              <a:solidFill>
                <a:srgbClr val="374154"/>
              </a:solidFill>
              <a:latin typeface="Gill Sans MT" panose="020B0502020104020203" pitchFamily="34" charset="0"/>
            </a:endParaRPr>
          </a:p>
          <a:p>
            <a:pPr lvl="1"/>
            <a:r>
              <a:rPr lang="en-US" altLang="zh-CN" sz="2800" dirty="0">
                <a:solidFill>
                  <a:srgbClr val="374154"/>
                </a:solidFill>
                <a:latin typeface="Gill Sans MT" panose="020B0502020104020203" pitchFamily="34" charset="0"/>
              </a:rPr>
              <a:t>Specialized</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Hardware</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a:t>
            </a:r>
            <a:r>
              <a:rPr lang="zh-CN" altLang="en-US" sz="2800" dirty="0">
                <a:solidFill>
                  <a:srgbClr val="374154"/>
                </a:solidFill>
                <a:latin typeface="Gill Sans MT" panose="020B0502020104020203" pitchFamily="34" charset="0"/>
              </a:rPr>
              <a:t> 专用硬件</a:t>
            </a:r>
          </a:p>
        </p:txBody>
      </p:sp>
    </p:spTree>
    <p:extLst>
      <p:ext uri="{BB962C8B-B14F-4D97-AF65-F5344CB8AC3E}">
        <p14:creationId xmlns:p14="http://schemas.microsoft.com/office/powerpoint/2010/main" val="118754771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3FAE4B5B-D2C9-264A-AFC1-EE1232A0B483}"/>
              </a:ext>
            </a:extLst>
          </p:cNvPr>
          <p:cNvSpPr>
            <a:spLocks noGrp="1"/>
          </p:cNvSpPr>
          <p:nvPr>
            <p:ph type="title"/>
          </p:nvPr>
        </p:nvSpPr>
        <p:spPr/>
        <p:txBody>
          <a:bodyPr/>
          <a:lstStyle/>
          <a:p>
            <a:endParaRPr lang="zh-CN" altLang="en-US"/>
          </a:p>
        </p:txBody>
      </p:sp>
      <p:sp>
        <p:nvSpPr>
          <p:cNvPr id="7" name="内容占位符 6">
            <a:extLst>
              <a:ext uri="{FF2B5EF4-FFF2-40B4-BE49-F238E27FC236}">
                <a16:creationId xmlns:a16="http://schemas.microsoft.com/office/drawing/2014/main" id="{BD952B98-3C42-7B44-8B08-B0C0332AF9BB}"/>
              </a:ext>
            </a:extLst>
          </p:cNvPr>
          <p:cNvSpPr>
            <a:spLocks noGrp="1"/>
          </p:cNvSpPr>
          <p:nvPr>
            <p:ph sz="half" idx="1"/>
          </p:nvPr>
        </p:nvSpPr>
        <p:spPr/>
        <p:txBody>
          <a:bodyPr/>
          <a:lstStyle/>
          <a:p>
            <a:endParaRPr lang="zh-CN" altLang="en-US"/>
          </a:p>
        </p:txBody>
      </p:sp>
      <p:pic>
        <p:nvPicPr>
          <p:cNvPr id="5" name="图片 4">
            <a:extLst>
              <a:ext uri="{FF2B5EF4-FFF2-40B4-BE49-F238E27FC236}">
                <a16:creationId xmlns:a16="http://schemas.microsoft.com/office/drawing/2014/main" id="{CB30CB66-866C-B24A-9650-7A8C3ECB85E4}"/>
              </a:ext>
            </a:extLst>
          </p:cNvPr>
          <p:cNvPicPr>
            <a:picLocks noChangeAspect="1"/>
          </p:cNvPicPr>
          <p:nvPr/>
        </p:nvPicPr>
        <p:blipFill>
          <a:blip r:embed="rId2"/>
          <a:stretch>
            <a:fillRect/>
          </a:stretch>
        </p:blipFill>
        <p:spPr>
          <a:xfrm>
            <a:off x="-1" y="371105"/>
            <a:ext cx="12196763" cy="6115789"/>
          </a:xfrm>
          <a:prstGeom prst="rect">
            <a:avLst/>
          </a:prstGeom>
        </p:spPr>
      </p:pic>
    </p:spTree>
    <p:extLst>
      <p:ext uri="{BB962C8B-B14F-4D97-AF65-F5344CB8AC3E}">
        <p14:creationId xmlns:p14="http://schemas.microsoft.com/office/powerpoint/2010/main" val="41710666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A01E1CF9-F2C8-DF4D-87F4-05DE72F41AEA}"/>
              </a:ext>
            </a:extLst>
          </p:cNvPr>
          <p:cNvSpPr>
            <a:spLocks noGrp="1"/>
          </p:cNvSpPr>
          <p:nvPr>
            <p:ph type="title"/>
          </p:nvPr>
        </p:nvSpPr>
        <p:spPr/>
        <p:txBody>
          <a:bodyPr/>
          <a:lstStyle/>
          <a:p>
            <a:endParaRPr lang="zh-CN" altLang="en-US"/>
          </a:p>
        </p:txBody>
      </p:sp>
      <p:sp>
        <p:nvSpPr>
          <p:cNvPr id="7" name="内容占位符 6">
            <a:extLst>
              <a:ext uri="{FF2B5EF4-FFF2-40B4-BE49-F238E27FC236}">
                <a16:creationId xmlns:a16="http://schemas.microsoft.com/office/drawing/2014/main" id="{3866BD22-421F-0047-8D25-6310FDB13549}"/>
              </a:ext>
            </a:extLst>
          </p:cNvPr>
          <p:cNvSpPr>
            <a:spLocks noGrp="1"/>
          </p:cNvSpPr>
          <p:nvPr>
            <p:ph sz="half" idx="1"/>
          </p:nvPr>
        </p:nvSpPr>
        <p:spPr/>
        <p:txBody>
          <a:bodyPr/>
          <a:lstStyle/>
          <a:p>
            <a:endParaRPr lang="zh-CN" altLang="en-US"/>
          </a:p>
        </p:txBody>
      </p:sp>
      <p:pic>
        <p:nvPicPr>
          <p:cNvPr id="5" name="图片 4">
            <a:extLst>
              <a:ext uri="{FF2B5EF4-FFF2-40B4-BE49-F238E27FC236}">
                <a16:creationId xmlns:a16="http://schemas.microsoft.com/office/drawing/2014/main" id="{4034372B-7D2E-2E4D-9747-1D60330F50E7}"/>
              </a:ext>
            </a:extLst>
          </p:cNvPr>
          <p:cNvPicPr>
            <a:picLocks noChangeAspect="1"/>
          </p:cNvPicPr>
          <p:nvPr/>
        </p:nvPicPr>
        <p:blipFill>
          <a:blip r:embed="rId2"/>
          <a:stretch>
            <a:fillRect/>
          </a:stretch>
        </p:blipFill>
        <p:spPr>
          <a:xfrm>
            <a:off x="-1" y="353846"/>
            <a:ext cx="12196763" cy="6150307"/>
          </a:xfrm>
          <a:prstGeom prst="rect">
            <a:avLst/>
          </a:prstGeom>
        </p:spPr>
      </p:pic>
    </p:spTree>
    <p:extLst>
      <p:ext uri="{BB962C8B-B14F-4D97-AF65-F5344CB8AC3E}">
        <p14:creationId xmlns:p14="http://schemas.microsoft.com/office/powerpoint/2010/main" val="29154209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7F29136F-6677-3C47-9E1E-C1BAE090B95E}"/>
              </a:ext>
            </a:extLst>
          </p:cNvPr>
          <p:cNvSpPr>
            <a:spLocks noGrp="1"/>
          </p:cNvSpPr>
          <p:nvPr>
            <p:ph type="title"/>
          </p:nvPr>
        </p:nvSpPr>
        <p:spPr/>
        <p:txBody>
          <a:bodyPr/>
          <a:lstStyle/>
          <a:p>
            <a:endParaRPr lang="zh-CN" altLang="en-US"/>
          </a:p>
        </p:txBody>
      </p:sp>
      <p:sp>
        <p:nvSpPr>
          <p:cNvPr id="7" name="内容占位符 6">
            <a:extLst>
              <a:ext uri="{FF2B5EF4-FFF2-40B4-BE49-F238E27FC236}">
                <a16:creationId xmlns:a16="http://schemas.microsoft.com/office/drawing/2014/main" id="{8D63264A-FBCA-1B46-9863-6DCEFDC18DB5}"/>
              </a:ext>
            </a:extLst>
          </p:cNvPr>
          <p:cNvSpPr>
            <a:spLocks noGrp="1"/>
          </p:cNvSpPr>
          <p:nvPr>
            <p:ph sz="half" idx="1"/>
          </p:nvPr>
        </p:nvSpPr>
        <p:spPr/>
        <p:txBody>
          <a:bodyPr/>
          <a:lstStyle/>
          <a:p>
            <a:endParaRPr lang="zh-CN" altLang="en-US"/>
          </a:p>
        </p:txBody>
      </p:sp>
      <p:pic>
        <p:nvPicPr>
          <p:cNvPr id="5" name="图片 4">
            <a:extLst>
              <a:ext uri="{FF2B5EF4-FFF2-40B4-BE49-F238E27FC236}">
                <a16:creationId xmlns:a16="http://schemas.microsoft.com/office/drawing/2014/main" id="{2FE0A5C6-EA5D-5B4C-AA52-E99D46FB3DF2}"/>
              </a:ext>
            </a:extLst>
          </p:cNvPr>
          <p:cNvPicPr>
            <a:picLocks noChangeAspect="1"/>
          </p:cNvPicPr>
          <p:nvPr/>
        </p:nvPicPr>
        <p:blipFill>
          <a:blip r:embed="rId2"/>
          <a:stretch>
            <a:fillRect/>
          </a:stretch>
        </p:blipFill>
        <p:spPr>
          <a:xfrm>
            <a:off x="97631" y="260350"/>
            <a:ext cx="12001500" cy="6337300"/>
          </a:xfrm>
          <a:prstGeom prst="rect">
            <a:avLst/>
          </a:prstGeom>
        </p:spPr>
      </p:pic>
    </p:spTree>
    <p:extLst>
      <p:ext uri="{BB962C8B-B14F-4D97-AF65-F5344CB8AC3E}">
        <p14:creationId xmlns:p14="http://schemas.microsoft.com/office/powerpoint/2010/main" val="34474408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C72A9E-3639-614A-9295-5DE9F35BD6E3}"/>
              </a:ext>
            </a:extLst>
          </p:cNvPr>
          <p:cNvSpPr>
            <a:spLocks noGrp="1"/>
          </p:cNvSpPr>
          <p:nvPr>
            <p:ph type="title"/>
          </p:nvPr>
        </p:nvSpPr>
        <p:spPr/>
        <p:txBody>
          <a:bodyPr/>
          <a:lstStyle/>
          <a:p>
            <a:r>
              <a:rPr kumimoji="1" lang="en-US" altLang="zh-CN" dirty="0"/>
              <a:t>v</a:t>
            </a:r>
            <a:endParaRPr kumimoji="1" lang="zh-CN" altLang="en-US" dirty="0"/>
          </a:p>
        </p:txBody>
      </p:sp>
      <p:sp>
        <p:nvSpPr>
          <p:cNvPr id="6" name="内容占位符 5">
            <a:extLst>
              <a:ext uri="{FF2B5EF4-FFF2-40B4-BE49-F238E27FC236}">
                <a16:creationId xmlns:a16="http://schemas.microsoft.com/office/drawing/2014/main" id="{A7B02D2F-1A19-204E-95DC-EE963C6A5F3C}"/>
              </a:ext>
            </a:extLst>
          </p:cNvPr>
          <p:cNvSpPr>
            <a:spLocks noGrp="1"/>
          </p:cNvSpPr>
          <p:nvPr>
            <p:ph sz="half" idx="1"/>
          </p:nvPr>
        </p:nvSpPr>
        <p:spPr/>
        <p:txBody>
          <a:bodyPr/>
          <a:lstStyle/>
          <a:p>
            <a:endParaRPr lang="zh-CN" altLang="en-US"/>
          </a:p>
        </p:txBody>
      </p:sp>
      <p:pic>
        <p:nvPicPr>
          <p:cNvPr id="5" name="图片 4">
            <a:extLst>
              <a:ext uri="{FF2B5EF4-FFF2-40B4-BE49-F238E27FC236}">
                <a16:creationId xmlns:a16="http://schemas.microsoft.com/office/drawing/2014/main" id="{E8DA7D07-7A21-0147-BA5B-84AAD1A972B2}"/>
              </a:ext>
            </a:extLst>
          </p:cNvPr>
          <p:cNvPicPr>
            <a:picLocks noChangeAspect="1"/>
          </p:cNvPicPr>
          <p:nvPr/>
        </p:nvPicPr>
        <p:blipFill>
          <a:blip r:embed="rId2"/>
          <a:stretch>
            <a:fillRect/>
          </a:stretch>
        </p:blipFill>
        <p:spPr>
          <a:xfrm>
            <a:off x="78581" y="285750"/>
            <a:ext cx="12039600" cy="6286500"/>
          </a:xfrm>
          <a:prstGeom prst="rect">
            <a:avLst/>
          </a:prstGeom>
        </p:spPr>
      </p:pic>
    </p:spTree>
    <p:extLst>
      <p:ext uri="{BB962C8B-B14F-4D97-AF65-F5344CB8AC3E}">
        <p14:creationId xmlns:p14="http://schemas.microsoft.com/office/powerpoint/2010/main" val="17723951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2CE94244-A9CF-F44E-8468-5ED78C65A973}"/>
              </a:ext>
            </a:extLst>
          </p:cNvPr>
          <p:cNvSpPr>
            <a:spLocks noGrp="1"/>
          </p:cNvSpPr>
          <p:nvPr>
            <p:ph type="title"/>
          </p:nvPr>
        </p:nvSpPr>
        <p:spPr/>
        <p:txBody>
          <a:bodyPr/>
          <a:lstStyle/>
          <a:p>
            <a:endParaRPr lang="zh-CN" altLang="en-US"/>
          </a:p>
        </p:txBody>
      </p:sp>
      <p:sp>
        <p:nvSpPr>
          <p:cNvPr id="7" name="内容占位符 6">
            <a:extLst>
              <a:ext uri="{FF2B5EF4-FFF2-40B4-BE49-F238E27FC236}">
                <a16:creationId xmlns:a16="http://schemas.microsoft.com/office/drawing/2014/main" id="{01AFAF50-A4A9-F44D-B2EE-6EBDC96A5ABE}"/>
              </a:ext>
            </a:extLst>
          </p:cNvPr>
          <p:cNvSpPr>
            <a:spLocks noGrp="1"/>
          </p:cNvSpPr>
          <p:nvPr>
            <p:ph sz="half" idx="1"/>
          </p:nvPr>
        </p:nvSpPr>
        <p:spPr/>
        <p:txBody>
          <a:bodyPr/>
          <a:lstStyle/>
          <a:p>
            <a:endParaRPr lang="zh-CN" altLang="en-US"/>
          </a:p>
        </p:txBody>
      </p:sp>
      <p:pic>
        <p:nvPicPr>
          <p:cNvPr id="5" name="图片 4">
            <a:extLst>
              <a:ext uri="{FF2B5EF4-FFF2-40B4-BE49-F238E27FC236}">
                <a16:creationId xmlns:a16="http://schemas.microsoft.com/office/drawing/2014/main" id="{FAF7E557-7849-8B44-93C3-F046A0059AD1}"/>
              </a:ext>
            </a:extLst>
          </p:cNvPr>
          <p:cNvPicPr>
            <a:picLocks noChangeAspect="1"/>
          </p:cNvPicPr>
          <p:nvPr/>
        </p:nvPicPr>
        <p:blipFill>
          <a:blip r:embed="rId2"/>
          <a:stretch>
            <a:fillRect/>
          </a:stretch>
        </p:blipFill>
        <p:spPr>
          <a:xfrm>
            <a:off x="78581" y="266700"/>
            <a:ext cx="12039600" cy="6324600"/>
          </a:xfrm>
          <a:prstGeom prst="rect">
            <a:avLst/>
          </a:prstGeom>
        </p:spPr>
      </p:pic>
    </p:spTree>
    <p:extLst>
      <p:ext uri="{BB962C8B-B14F-4D97-AF65-F5344CB8AC3E}">
        <p14:creationId xmlns:p14="http://schemas.microsoft.com/office/powerpoint/2010/main" val="22068252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C704192E-39EF-254D-9F89-1CDC5CF93F89}"/>
              </a:ext>
            </a:extLst>
          </p:cNvPr>
          <p:cNvSpPr>
            <a:spLocks noGrp="1"/>
          </p:cNvSpPr>
          <p:nvPr>
            <p:ph type="title"/>
          </p:nvPr>
        </p:nvSpPr>
        <p:spPr/>
        <p:txBody>
          <a:bodyPr/>
          <a:lstStyle/>
          <a:p>
            <a:endParaRPr lang="zh-CN" altLang="en-US"/>
          </a:p>
        </p:txBody>
      </p:sp>
      <p:sp>
        <p:nvSpPr>
          <p:cNvPr id="7" name="内容占位符 6">
            <a:extLst>
              <a:ext uri="{FF2B5EF4-FFF2-40B4-BE49-F238E27FC236}">
                <a16:creationId xmlns:a16="http://schemas.microsoft.com/office/drawing/2014/main" id="{3BA4CE7B-5BFF-1F44-B53B-5B8CBC50D8B9}"/>
              </a:ext>
            </a:extLst>
          </p:cNvPr>
          <p:cNvSpPr>
            <a:spLocks noGrp="1"/>
          </p:cNvSpPr>
          <p:nvPr>
            <p:ph sz="half" idx="1"/>
          </p:nvPr>
        </p:nvSpPr>
        <p:spPr/>
        <p:txBody>
          <a:bodyPr/>
          <a:lstStyle/>
          <a:p>
            <a:endParaRPr lang="zh-CN" altLang="en-US"/>
          </a:p>
        </p:txBody>
      </p:sp>
      <p:pic>
        <p:nvPicPr>
          <p:cNvPr id="5" name="图片 4">
            <a:extLst>
              <a:ext uri="{FF2B5EF4-FFF2-40B4-BE49-F238E27FC236}">
                <a16:creationId xmlns:a16="http://schemas.microsoft.com/office/drawing/2014/main" id="{7ABB0AD6-5B70-6F43-9D4A-182C8385DD9C}"/>
              </a:ext>
            </a:extLst>
          </p:cNvPr>
          <p:cNvPicPr>
            <a:picLocks noChangeAspect="1"/>
          </p:cNvPicPr>
          <p:nvPr/>
        </p:nvPicPr>
        <p:blipFill>
          <a:blip r:embed="rId2"/>
          <a:stretch>
            <a:fillRect/>
          </a:stretch>
        </p:blipFill>
        <p:spPr>
          <a:xfrm>
            <a:off x="72231" y="285750"/>
            <a:ext cx="12052300" cy="6286500"/>
          </a:xfrm>
          <a:prstGeom prst="rect">
            <a:avLst/>
          </a:prstGeom>
        </p:spPr>
      </p:pic>
    </p:spTree>
    <p:extLst>
      <p:ext uri="{BB962C8B-B14F-4D97-AF65-F5344CB8AC3E}">
        <p14:creationId xmlns:p14="http://schemas.microsoft.com/office/powerpoint/2010/main" val="5750699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FEF115EA-1D43-6444-9E21-5E6BD6FD67CD}"/>
              </a:ext>
            </a:extLst>
          </p:cNvPr>
          <p:cNvSpPr>
            <a:spLocks noGrp="1"/>
          </p:cNvSpPr>
          <p:nvPr>
            <p:ph type="title"/>
          </p:nvPr>
        </p:nvSpPr>
        <p:spPr/>
        <p:txBody>
          <a:bodyPr/>
          <a:lstStyle/>
          <a:p>
            <a:endParaRPr lang="zh-CN" altLang="en-US"/>
          </a:p>
        </p:txBody>
      </p:sp>
      <p:sp>
        <p:nvSpPr>
          <p:cNvPr id="7" name="内容占位符 6">
            <a:extLst>
              <a:ext uri="{FF2B5EF4-FFF2-40B4-BE49-F238E27FC236}">
                <a16:creationId xmlns:a16="http://schemas.microsoft.com/office/drawing/2014/main" id="{DB40B0C2-011F-F841-BEE0-1E2167BA9363}"/>
              </a:ext>
            </a:extLst>
          </p:cNvPr>
          <p:cNvSpPr>
            <a:spLocks noGrp="1"/>
          </p:cNvSpPr>
          <p:nvPr>
            <p:ph sz="half" idx="1"/>
          </p:nvPr>
        </p:nvSpPr>
        <p:spPr/>
        <p:txBody>
          <a:bodyPr/>
          <a:lstStyle/>
          <a:p>
            <a:endParaRPr lang="zh-CN" altLang="en-US"/>
          </a:p>
        </p:txBody>
      </p:sp>
      <p:pic>
        <p:nvPicPr>
          <p:cNvPr id="5" name="图片 4">
            <a:extLst>
              <a:ext uri="{FF2B5EF4-FFF2-40B4-BE49-F238E27FC236}">
                <a16:creationId xmlns:a16="http://schemas.microsoft.com/office/drawing/2014/main" id="{AB8EE9C2-7D95-C643-B642-DFE940FB0712}"/>
              </a:ext>
            </a:extLst>
          </p:cNvPr>
          <p:cNvPicPr>
            <a:picLocks noChangeAspect="1"/>
          </p:cNvPicPr>
          <p:nvPr/>
        </p:nvPicPr>
        <p:blipFill>
          <a:blip r:embed="rId2"/>
          <a:stretch>
            <a:fillRect/>
          </a:stretch>
        </p:blipFill>
        <p:spPr>
          <a:xfrm>
            <a:off x="110331" y="95250"/>
            <a:ext cx="11976100" cy="6667500"/>
          </a:xfrm>
          <a:prstGeom prst="rect">
            <a:avLst/>
          </a:prstGeom>
        </p:spPr>
      </p:pic>
    </p:spTree>
    <p:extLst>
      <p:ext uri="{BB962C8B-B14F-4D97-AF65-F5344CB8AC3E}">
        <p14:creationId xmlns:p14="http://schemas.microsoft.com/office/powerpoint/2010/main" val="23960658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00EFB8-B17C-4643-A831-538DF652CDF3}"/>
              </a:ext>
            </a:extLst>
          </p:cNvPr>
          <p:cNvSpPr>
            <a:spLocks noGrp="1"/>
          </p:cNvSpPr>
          <p:nvPr>
            <p:ph type="title"/>
          </p:nvPr>
        </p:nvSpPr>
        <p:spPr/>
        <p:txBody>
          <a:bodyPr/>
          <a:lstStyle/>
          <a:p>
            <a:r>
              <a:rPr kumimoji="1" lang="zh-CN" altLang="en-US" dirty="0"/>
              <a:t>引用</a:t>
            </a:r>
          </a:p>
        </p:txBody>
      </p:sp>
      <p:sp>
        <p:nvSpPr>
          <p:cNvPr id="3" name="内容占位符 2">
            <a:extLst>
              <a:ext uri="{FF2B5EF4-FFF2-40B4-BE49-F238E27FC236}">
                <a16:creationId xmlns:a16="http://schemas.microsoft.com/office/drawing/2014/main" id="{FBEB7A60-489D-A348-91C7-5CBAC09CF765}"/>
              </a:ext>
            </a:extLst>
          </p:cNvPr>
          <p:cNvSpPr>
            <a:spLocks noGrp="1"/>
          </p:cNvSpPr>
          <p:nvPr>
            <p:ph sz="half" idx="1"/>
          </p:nvPr>
        </p:nvSpPr>
        <p:spPr/>
        <p:txBody>
          <a:bodyPr/>
          <a:lstStyle/>
          <a:p>
            <a:pPr marL="457200" indent="-457200">
              <a:buFont typeface="+mj-lt"/>
              <a:buAutoNum type="arabicPeriod"/>
            </a:pPr>
            <a:endParaRPr kumimoji="1" lang="zh-CN" altLang="en-US" dirty="0"/>
          </a:p>
        </p:txBody>
      </p:sp>
    </p:spTree>
    <p:extLst>
      <p:ext uri="{BB962C8B-B14F-4D97-AF65-F5344CB8AC3E}">
        <p14:creationId xmlns:p14="http://schemas.microsoft.com/office/powerpoint/2010/main" val="20873151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98D9FF95-2230-E146-987C-CF62142BE663}"/>
              </a:ext>
            </a:extLst>
          </p:cNvPr>
          <p:cNvSpPr>
            <a:spLocks noGrp="1"/>
          </p:cNvSpPr>
          <p:nvPr>
            <p:ph type="title"/>
          </p:nvPr>
        </p:nvSpPr>
        <p:spPr/>
        <p:txBody>
          <a:bodyPr/>
          <a:lstStyle/>
          <a:p>
            <a:r>
              <a:rPr lang="en-US" altLang="zh-CN" dirty="0">
                <a:latin typeface="Futura Medium" panose="020B0602020204020303" pitchFamily="34" charset="-79"/>
                <a:cs typeface="Futura Medium" panose="020B0602020204020303" pitchFamily="34" charset="-79"/>
              </a:rPr>
              <a:t>Summary</a:t>
            </a:r>
            <a:r>
              <a:rPr lang="zh-CN" altLang="en-US" dirty="0">
                <a:latin typeface="Futura Medium" panose="020B0602020204020303" pitchFamily="34" charset="-79"/>
                <a:cs typeface="Futura Medium" panose="020B0602020204020303" pitchFamily="34" charset="-79"/>
              </a:rPr>
              <a:t>  </a:t>
            </a:r>
          </a:p>
        </p:txBody>
      </p:sp>
      <p:sp>
        <p:nvSpPr>
          <p:cNvPr id="7" name="内容占位符 6">
            <a:extLst>
              <a:ext uri="{FF2B5EF4-FFF2-40B4-BE49-F238E27FC236}">
                <a16:creationId xmlns:a16="http://schemas.microsoft.com/office/drawing/2014/main" id="{453D5C0F-865A-8549-B286-D102ACE79940}"/>
              </a:ext>
            </a:extLst>
          </p:cNvPr>
          <p:cNvSpPr>
            <a:spLocks noGrp="1"/>
          </p:cNvSpPr>
          <p:nvPr>
            <p:ph sz="half" idx="1"/>
          </p:nvPr>
        </p:nvSpPr>
        <p:spPr/>
        <p:txBody>
          <a:bodyPr/>
          <a:lstStyle/>
          <a:p>
            <a:endParaRPr lang="zh-CN" altLang="en-US" dirty="0"/>
          </a:p>
        </p:txBody>
      </p:sp>
      <p:pic>
        <p:nvPicPr>
          <p:cNvPr id="5" name="图片 4">
            <a:extLst>
              <a:ext uri="{FF2B5EF4-FFF2-40B4-BE49-F238E27FC236}">
                <a16:creationId xmlns:a16="http://schemas.microsoft.com/office/drawing/2014/main" id="{E14199E9-9F58-A449-9AE9-34AD99AE5F79}"/>
              </a:ext>
            </a:extLst>
          </p:cNvPr>
          <p:cNvPicPr>
            <a:picLocks noChangeAspect="1"/>
          </p:cNvPicPr>
          <p:nvPr/>
        </p:nvPicPr>
        <p:blipFill>
          <a:blip r:embed="rId2"/>
          <a:stretch>
            <a:fillRect/>
          </a:stretch>
        </p:blipFill>
        <p:spPr>
          <a:xfrm>
            <a:off x="3866133" y="2291502"/>
            <a:ext cx="8201248" cy="4179147"/>
          </a:xfrm>
          <a:prstGeom prst="rect">
            <a:avLst/>
          </a:prstGeom>
        </p:spPr>
      </p:pic>
    </p:spTree>
    <p:extLst>
      <p:ext uri="{BB962C8B-B14F-4D97-AF65-F5344CB8AC3E}">
        <p14:creationId xmlns:p14="http://schemas.microsoft.com/office/powerpoint/2010/main" val="39182448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7015185"/>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F3DC5F2D-6B8F-CF4F-906A-2C36B43D3552}"/>
              </a:ext>
            </a:extLst>
          </p:cNvPr>
          <p:cNvSpPr>
            <a:spLocks noGrp="1"/>
          </p:cNvSpPr>
          <p:nvPr>
            <p:ph type="title"/>
          </p:nvPr>
        </p:nvSpPr>
        <p:spPr/>
        <p:txBody>
          <a:bodyPr/>
          <a:lstStyle/>
          <a:p>
            <a:r>
              <a:rPr lang="zh-CN" altLang="en-US" dirty="0"/>
              <a:t>矩阵运算</a:t>
            </a:r>
          </a:p>
        </p:txBody>
      </p:sp>
    </p:spTree>
    <p:extLst>
      <p:ext uri="{BB962C8B-B14F-4D97-AF65-F5344CB8AC3E}">
        <p14:creationId xmlns:p14="http://schemas.microsoft.com/office/powerpoint/2010/main" val="3773817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id="{957F3152-BE8A-9D47-BD74-8338B06212D2}"/>
              </a:ext>
            </a:extLst>
          </p:cNvPr>
          <p:cNvSpPr>
            <a:spLocks noGrp="1"/>
          </p:cNvSpPr>
          <p:nvPr>
            <p:ph type="title"/>
          </p:nvPr>
        </p:nvSpPr>
        <p:spPr/>
        <p:txBody>
          <a:bodyPr/>
          <a:lstStyle/>
          <a:p>
            <a:endParaRPr lang="zh-CN" altLang="en-US"/>
          </a:p>
        </p:txBody>
      </p:sp>
      <p:sp>
        <p:nvSpPr>
          <p:cNvPr id="8" name="内容占位符 7">
            <a:extLst>
              <a:ext uri="{FF2B5EF4-FFF2-40B4-BE49-F238E27FC236}">
                <a16:creationId xmlns:a16="http://schemas.microsoft.com/office/drawing/2014/main" id="{6B98C365-A4D1-E14D-811B-4B5CE14E5828}"/>
              </a:ext>
            </a:extLst>
          </p:cNvPr>
          <p:cNvSpPr>
            <a:spLocks noGrp="1"/>
          </p:cNvSpPr>
          <p:nvPr>
            <p:ph sz="half" idx="1"/>
          </p:nvPr>
        </p:nvSpPr>
        <p:spPr/>
        <p:txBody>
          <a:bodyPr/>
          <a:lstStyle/>
          <a:p>
            <a:endParaRPr lang="zh-CN" altLang="en-US"/>
          </a:p>
        </p:txBody>
      </p:sp>
      <p:pic>
        <p:nvPicPr>
          <p:cNvPr id="4" name="图片 3">
            <a:extLst>
              <a:ext uri="{FF2B5EF4-FFF2-40B4-BE49-F238E27FC236}">
                <a16:creationId xmlns:a16="http://schemas.microsoft.com/office/drawing/2014/main" id="{363B6FC1-E001-EF48-A4B8-715AF8342279}"/>
              </a:ext>
            </a:extLst>
          </p:cNvPr>
          <p:cNvPicPr>
            <a:picLocks noChangeAspect="1"/>
          </p:cNvPicPr>
          <p:nvPr/>
        </p:nvPicPr>
        <p:blipFill>
          <a:blip r:embed="rId2"/>
          <a:stretch>
            <a:fillRect/>
          </a:stretch>
        </p:blipFill>
        <p:spPr>
          <a:xfrm>
            <a:off x="121717" y="312698"/>
            <a:ext cx="12196763" cy="6232604"/>
          </a:xfrm>
          <a:prstGeom prst="rect">
            <a:avLst/>
          </a:prstGeom>
        </p:spPr>
      </p:pic>
    </p:spTree>
    <p:extLst>
      <p:ext uri="{BB962C8B-B14F-4D97-AF65-F5344CB8AC3E}">
        <p14:creationId xmlns:p14="http://schemas.microsoft.com/office/powerpoint/2010/main" val="22816661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id="{485AD623-234B-C74B-AC01-2A5E468554D1}"/>
              </a:ext>
            </a:extLst>
          </p:cNvPr>
          <p:cNvSpPr>
            <a:spLocks noGrp="1"/>
          </p:cNvSpPr>
          <p:nvPr>
            <p:ph type="title"/>
          </p:nvPr>
        </p:nvSpPr>
        <p:spPr/>
        <p:txBody>
          <a:bodyPr/>
          <a:lstStyle/>
          <a:p>
            <a:endParaRPr lang="zh-CN" altLang="en-US"/>
          </a:p>
        </p:txBody>
      </p:sp>
      <p:sp>
        <p:nvSpPr>
          <p:cNvPr id="8" name="内容占位符 7">
            <a:extLst>
              <a:ext uri="{FF2B5EF4-FFF2-40B4-BE49-F238E27FC236}">
                <a16:creationId xmlns:a16="http://schemas.microsoft.com/office/drawing/2014/main" id="{6912C967-7259-E749-A6FF-783BE2C030AF}"/>
              </a:ext>
            </a:extLst>
          </p:cNvPr>
          <p:cNvSpPr>
            <a:spLocks noGrp="1"/>
          </p:cNvSpPr>
          <p:nvPr>
            <p:ph sz="half" idx="1"/>
          </p:nvPr>
        </p:nvSpPr>
        <p:spPr/>
        <p:txBody>
          <a:bodyPr/>
          <a:lstStyle/>
          <a:p>
            <a:endParaRPr lang="zh-CN" altLang="en-US"/>
          </a:p>
        </p:txBody>
      </p:sp>
      <p:pic>
        <p:nvPicPr>
          <p:cNvPr id="4" name="图片 3">
            <a:extLst>
              <a:ext uri="{FF2B5EF4-FFF2-40B4-BE49-F238E27FC236}">
                <a16:creationId xmlns:a16="http://schemas.microsoft.com/office/drawing/2014/main" id="{AF4C4E78-6A2B-8549-B149-808F4F10AB18}"/>
              </a:ext>
            </a:extLst>
          </p:cNvPr>
          <p:cNvPicPr>
            <a:picLocks noChangeAspect="1"/>
          </p:cNvPicPr>
          <p:nvPr/>
        </p:nvPicPr>
        <p:blipFill>
          <a:blip r:embed="rId2"/>
          <a:stretch>
            <a:fillRect/>
          </a:stretch>
        </p:blipFill>
        <p:spPr>
          <a:xfrm>
            <a:off x="-1" y="530529"/>
            <a:ext cx="12196763" cy="5796941"/>
          </a:xfrm>
          <a:prstGeom prst="rect">
            <a:avLst/>
          </a:prstGeom>
        </p:spPr>
      </p:pic>
    </p:spTree>
    <p:extLst>
      <p:ext uri="{BB962C8B-B14F-4D97-AF65-F5344CB8AC3E}">
        <p14:creationId xmlns:p14="http://schemas.microsoft.com/office/powerpoint/2010/main" val="6605004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id="{3BC2C844-D1E8-8A4A-A067-9A50DD42398D}"/>
              </a:ext>
            </a:extLst>
          </p:cNvPr>
          <p:cNvSpPr>
            <a:spLocks noGrp="1"/>
          </p:cNvSpPr>
          <p:nvPr>
            <p:ph type="title"/>
          </p:nvPr>
        </p:nvSpPr>
        <p:spPr/>
        <p:txBody>
          <a:bodyPr/>
          <a:lstStyle/>
          <a:p>
            <a:endParaRPr lang="zh-CN" altLang="en-US"/>
          </a:p>
        </p:txBody>
      </p:sp>
      <p:sp>
        <p:nvSpPr>
          <p:cNvPr id="8" name="内容占位符 7">
            <a:extLst>
              <a:ext uri="{FF2B5EF4-FFF2-40B4-BE49-F238E27FC236}">
                <a16:creationId xmlns:a16="http://schemas.microsoft.com/office/drawing/2014/main" id="{5F8AB879-63FD-3D40-B543-84ED3338A386}"/>
              </a:ext>
            </a:extLst>
          </p:cNvPr>
          <p:cNvSpPr>
            <a:spLocks noGrp="1"/>
          </p:cNvSpPr>
          <p:nvPr>
            <p:ph sz="half" idx="1"/>
          </p:nvPr>
        </p:nvSpPr>
        <p:spPr/>
        <p:txBody>
          <a:bodyPr/>
          <a:lstStyle/>
          <a:p>
            <a:endParaRPr lang="zh-CN" altLang="en-US"/>
          </a:p>
        </p:txBody>
      </p:sp>
      <p:pic>
        <p:nvPicPr>
          <p:cNvPr id="4" name="图片 3">
            <a:extLst>
              <a:ext uri="{FF2B5EF4-FFF2-40B4-BE49-F238E27FC236}">
                <a16:creationId xmlns:a16="http://schemas.microsoft.com/office/drawing/2014/main" id="{DA6BF8DF-617C-B747-A6C4-D3377EAF9195}"/>
              </a:ext>
            </a:extLst>
          </p:cNvPr>
          <p:cNvPicPr>
            <a:picLocks noChangeAspect="1"/>
          </p:cNvPicPr>
          <p:nvPr/>
        </p:nvPicPr>
        <p:blipFill>
          <a:blip r:embed="rId2"/>
          <a:stretch>
            <a:fillRect/>
          </a:stretch>
        </p:blipFill>
        <p:spPr>
          <a:xfrm>
            <a:off x="-1" y="300418"/>
            <a:ext cx="12196763" cy="6257163"/>
          </a:xfrm>
          <a:prstGeom prst="rect">
            <a:avLst/>
          </a:prstGeom>
        </p:spPr>
      </p:pic>
    </p:spTree>
    <p:extLst>
      <p:ext uri="{BB962C8B-B14F-4D97-AF65-F5344CB8AC3E}">
        <p14:creationId xmlns:p14="http://schemas.microsoft.com/office/powerpoint/2010/main" val="2811588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id="{59E35218-3271-0E45-9F3F-656BE5EF5342}"/>
              </a:ext>
            </a:extLst>
          </p:cNvPr>
          <p:cNvSpPr>
            <a:spLocks noGrp="1"/>
          </p:cNvSpPr>
          <p:nvPr>
            <p:ph type="title"/>
          </p:nvPr>
        </p:nvSpPr>
        <p:spPr/>
        <p:txBody>
          <a:bodyPr/>
          <a:lstStyle/>
          <a:p>
            <a:endParaRPr lang="zh-CN" altLang="en-US"/>
          </a:p>
        </p:txBody>
      </p:sp>
      <p:sp>
        <p:nvSpPr>
          <p:cNvPr id="8" name="内容占位符 7">
            <a:extLst>
              <a:ext uri="{FF2B5EF4-FFF2-40B4-BE49-F238E27FC236}">
                <a16:creationId xmlns:a16="http://schemas.microsoft.com/office/drawing/2014/main" id="{7B8DF8F0-1E92-4C4F-BB52-92EE3B55A4F6}"/>
              </a:ext>
            </a:extLst>
          </p:cNvPr>
          <p:cNvSpPr>
            <a:spLocks noGrp="1"/>
          </p:cNvSpPr>
          <p:nvPr>
            <p:ph sz="half" idx="1"/>
          </p:nvPr>
        </p:nvSpPr>
        <p:spPr/>
        <p:txBody>
          <a:bodyPr/>
          <a:lstStyle/>
          <a:p>
            <a:endParaRPr lang="zh-CN" altLang="en-US"/>
          </a:p>
        </p:txBody>
      </p:sp>
      <p:pic>
        <p:nvPicPr>
          <p:cNvPr id="4" name="图片 3">
            <a:extLst>
              <a:ext uri="{FF2B5EF4-FFF2-40B4-BE49-F238E27FC236}">
                <a16:creationId xmlns:a16="http://schemas.microsoft.com/office/drawing/2014/main" id="{89F8EB68-2446-7E46-8DD6-243B9110324E}"/>
              </a:ext>
            </a:extLst>
          </p:cNvPr>
          <p:cNvPicPr>
            <a:picLocks noChangeAspect="1"/>
          </p:cNvPicPr>
          <p:nvPr/>
        </p:nvPicPr>
        <p:blipFill>
          <a:blip r:embed="rId2"/>
          <a:stretch>
            <a:fillRect/>
          </a:stretch>
        </p:blipFill>
        <p:spPr>
          <a:xfrm>
            <a:off x="-1" y="306441"/>
            <a:ext cx="12196763" cy="6245118"/>
          </a:xfrm>
          <a:prstGeom prst="rect">
            <a:avLst/>
          </a:prstGeom>
        </p:spPr>
      </p:pic>
    </p:spTree>
    <p:extLst>
      <p:ext uri="{BB962C8B-B14F-4D97-AF65-F5344CB8AC3E}">
        <p14:creationId xmlns:p14="http://schemas.microsoft.com/office/powerpoint/2010/main" val="12178987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id="{D2216F62-8242-6E4F-958A-0090FF170AA6}"/>
              </a:ext>
            </a:extLst>
          </p:cNvPr>
          <p:cNvSpPr>
            <a:spLocks noGrp="1"/>
          </p:cNvSpPr>
          <p:nvPr>
            <p:ph type="title"/>
          </p:nvPr>
        </p:nvSpPr>
        <p:spPr/>
        <p:txBody>
          <a:bodyPr/>
          <a:lstStyle/>
          <a:p>
            <a:endParaRPr lang="zh-CN" altLang="en-US"/>
          </a:p>
        </p:txBody>
      </p:sp>
      <p:sp>
        <p:nvSpPr>
          <p:cNvPr id="8" name="内容占位符 7">
            <a:extLst>
              <a:ext uri="{FF2B5EF4-FFF2-40B4-BE49-F238E27FC236}">
                <a16:creationId xmlns:a16="http://schemas.microsoft.com/office/drawing/2014/main" id="{960A12D2-BB8E-544E-93E8-586AB69569B7}"/>
              </a:ext>
            </a:extLst>
          </p:cNvPr>
          <p:cNvSpPr>
            <a:spLocks noGrp="1"/>
          </p:cNvSpPr>
          <p:nvPr>
            <p:ph sz="half" idx="1"/>
          </p:nvPr>
        </p:nvSpPr>
        <p:spPr/>
        <p:txBody>
          <a:bodyPr/>
          <a:lstStyle/>
          <a:p>
            <a:endParaRPr lang="zh-CN" altLang="en-US"/>
          </a:p>
        </p:txBody>
      </p:sp>
      <p:pic>
        <p:nvPicPr>
          <p:cNvPr id="4" name="图片 3">
            <a:extLst>
              <a:ext uri="{FF2B5EF4-FFF2-40B4-BE49-F238E27FC236}">
                <a16:creationId xmlns:a16="http://schemas.microsoft.com/office/drawing/2014/main" id="{4B3F5699-5392-3847-A7E1-1ACC705BBCDE}"/>
              </a:ext>
            </a:extLst>
          </p:cNvPr>
          <p:cNvPicPr>
            <a:picLocks noChangeAspect="1"/>
          </p:cNvPicPr>
          <p:nvPr/>
        </p:nvPicPr>
        <p:blipFill>
          <a:blip r:embed="rId2"/>
          <a:stretch>
            <a:fillRect/>
          </a:stretch>
        </p:blipFill>
        <p:spPr>
          <a:xfrm>
            <a:off x="-1" y="440735"/>
            <a:ext cx="12196763" cy="5976530"/>
          </a:xfrm>
          <a:prstGeom prst="rect">
            <a:avLst/>
          </a:prstGeom>
        </p:spPr>
      </p:pic>
    </p:spTree>
    <p:extLst>
      <p:ext uri="{BB962C8B-B14F-4D97-AF65-F5344CB8AC3E}">
        <p14:creationId xmlns:p14="http://schemas.microsoft.com/office/powerpoint/2010/main" val="2295462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MH_CONTENTSID" val="509"/>
  <p:tag name="MH_SECTIONID" val="510,511,512,513,514,515,516,517,518,"/>
  <p:tag name="ISPRING_RESOURCE_PATHS_HASH_2" val="2db23b942c62c2c4cb60aef5a1d9cb0bf3ec243"/>
  <p:tag name="ISPRING_RESOURCE_PATHS_HASH_PRESENTER" val="90ea96664a412a4b1669132765de5862514a1fa"/>
</p:tagLst>
</file>

<file path=ppt/theme/theme1.xml><?xml version="1.0" encoding="utf-8"?>
<a:theme xmlns:a="http://schemas.openxmlformats.org/drawingml/2006/main" name="Title1">
  <a:themeElements>
    <a:clrScheme name="蓝色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itle2">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content01">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Content02">
  <a:themeElements>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fontScheme name="暗香扑面">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majorFont>
      <a:minorFont>
        <a:latin typeface="Franklin Gothic Book"/>
        <a:ea typeface=""/>
        <a:cs typeface=""/>
        <a:font script="Jpan" typeface="HG創英角ｺﾞｼｯｸUB"/>
        <a:font script="Hang" typeface="맑은 고딕"/>
        <a:font script="Hans" typeface="黑体"/>
        <a:font script="Hant" typeface="新細明體"/>
        <a:font script="Arab" typeface="Arial"/>
        <a:font script="Hebr" typeface="Arial"/>
        <a:font script="Thai" typeface="Cordian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lnDef>
    <a:txDef>
      <a:spPr>
        <a:noFill/>
      </a:spPr>
      <a:bodyPr wrap="square" rtlCol="0">
        <a:spAutoFit/>
      </a:bodyPr>
      <a:lstStyle>
        <a:defPPr>
          <a:buNone/>
          <a:defRPr b="0" dirty="0" err="1" smtClean="0">
            <a:latin typeface="+mn-lt"/>
          </a:defRPr>
        </a:defPPr>
      </a:lstStyle>
    </a:tx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Thankyou">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blank</Template>
  <TotalTime>32914</TotalTime>
  <Words>456</Words>
  <Application>Microsoft Macintosh PowerPoint</Application>
  <PresentationFormat>自定义</PresentationFormat>
  <Paragraphs>78</Paragraphs>
  <Slides>39</Slides>
  <Notes>1</Notes>
  <HiddenSlides>0</HiddenSlides>
  <MMClips>0</MMClips>
  <ScaleCrop>false</ScaleCrop>
  <HeadingPairs>
    <vt:vector size="6" baseType="variant">
      <vt:variant>
        <vt:lpstr>已用的字体</vt:lpstr>
      </vt:variant>
      <vt:variant>
        <vt:i4>15</vt:i4>
      </vt:variant>
      <vt:variant>
        <vt:lpstr>主题</vt:lpstr>
      </vt:variant>
      <vt:variant>
        <vt:i4>6</vt:i4>
      </vt:variant>
      <vt:variant>
        <vt:lpstr>幻灯片标题</vt:lpstr>
      </vt:variant>
      <vt:variant>
        <vt:i4>39</vt:i4>
      </vt:variant>
    </vt:vector>
  </HeadingPairs>
  <TitlesOfParts>
    <vt:vector size="60" baseType="lpstr">
      <vt:lpstr>黑体</vt:lpstr>
      <vt:lpstr>华文细黑</vt:lpstr>
      <vt:lpstr>微软雅黑</vt:lpstr>
      <vt:lpstr>微软雅黑</vt:lpstr>
      <vt:lpstr>FrutigerNext LT Bold</vt:lpstr>
      <vt:lpstr>FrutigerNext LT Light</vt:lpstr>
      <vt:lpstr>FrutigerNext LT Medium</vt:lpstr>
      <vt:lpstr>GEETYPE-SkyGB-Flash Reguar</vt:lpstr>
      <vt:lpstr>Arial</vt:lpstr>
      <vt:lpstr>Calibri</vt:lpstr>
      <vt:lpstr>Cambria Math</vt:lpstr>
      <vt:lpstr>Franklin Gothic Book</vt:lpstr>
      <vt:lpstr>Futura Medium</vt:lpstr>
      <vt:lpstr>Gill Sans MT</vt:lpstr>
      <vt:lpstr>Wingdings</vt:lpstr>
      <vt:lpstr>Title1</vt:lpstr>
      <vt:lpstr>Title2</vt:lpstr>
      <vt:lpstr>content01</vt:lpstr>
      <vt:lpstr>Content02</vt:lpstr>
      <vt:lpstr>code01</vt:lpstr>
      <vt:lpstr>Thankyou</vt:lpstr>
      <vt:lpstr>AI 芯片</vt:lpstr>
      <vt:lpstr>PowerPoint 演示文稿</vt:lpstr>
      <vt:lpstr>PowerPoint 演示文稿</vt:lpstr>
      <vt:lpstr>矩阵运算</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比特位数 Bits Width</vt:lpstr>
      <vt:lpstr>什么决定比特位宽 Bit Width ?</vt:lpstr>
      <vt:lpstr>什么决定比特位宽 Bit Width ?</vt:lpstr>
      <vt:lpstr>什么决定比特位宽 Bit Width ?</vt:lpstr>
      <vt:lpstr>AI 芯片设计的思考</vt:lpstr>
      <vt:lpstr>硬件优化方案</vt:lpstr>
      <vt:lpstr>PowerPoint 演示文稿</vt:lpstr>
      <vt:lpstr>CPU 发展历史和组成</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v</vt:lpstr>
      <vt:lpstr>PowerPoint 演示文稿</vt:lpstr>
      <vt:lpstr>PowerPoint 演示文稿</vt:lpstr>
      <vt:lpstr>PowerPoint 演示文稿</vt:lpstr>
      <vt:lpstr>引用</vt:lpstr>
      <vt:lpstr>Summary  </vt:lpstr>
      <vt:lpstr>PowerPoint 演示文稿</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COE延伸拉美北地区部试点小结：COE和HRBP协同关系</dc:title>
  <dc:creator>c00123705</dc:creator>
  <cp:lastModifiedBy>zomi</cp:lastModifiedBy>
  <cp:revision>5682</cp:revision>
  <dcterms:created xsi:type="dcterms:W3CDTF">2015-01-14T10:38:57Z</dcterms:created>
  <dcterms:modified xsi:type="dcterms:W3CDTF">2023-03-11T08:23:11Z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s_pID_725343">
    <vt:lpwstr>(4)+mRI5gXQHovmfVtvGi8YEj8MNucGyGqF6+S9e0Cq/oHdRt7j1cQpCgfR2wT34wXo3ifSLdp2_x000d_
yKWO99KTItGSQ+TlzeBGJwsp349jT3IYFg4uIIAGN1Sr6+zVCJQ83zqXieIpRC0ddyp00XIe_x000d_
AGQKlhgmFM3HQOYoMc7WxtsaVOvJxMXiHg0qf/nNhokoPB4Wp9r/kNZ90e1txeJqHcJWACTu_x000d_
VqQv5ACQ2nD4EZ87NP</vt:lpwstr>
  </property>
  <property fmtid="{D5CDD505-2E9C-101B-9397-08002B2CF9AE}" pid="3" name="_ms_pID_7253431">
    <vt:lpwstr>px3Ik0ZLGzfQzcCJsqyA3kvMOARvCMBL8Dhd75pjtmUV1aC6+8Ocxe_x000d_
bTa5I8Vdm6Kj28DsD6+YWqoh2lvpINNVtub7jghbMZ2e2pMxL4FAIVSA3xq1LicoEfUbh+E3_x000d_
+mvpI/wSYvDz2t8u1JHubKvNV7JNQUiW7iXzGhZb8OEDRGzgpz/C2sKYFd3zk/zuyM8TKKtY_x000d_
I+kyilpsAB3ZpR2buezpdf7vRdHbktFqV01V</vt:lpwstr>
  </property>
  <property fmtid="{D5CDD505-2E9C-101B-9397-08002B2CF9AE}" pid="4" name="_ms_pID_7253432">
    <vt:lpwstr>bPscNl73h+KBMIOAsGC5BjFPwGo4c9Erl1dl_x000d_
vs9OFVH4nUw6/t2aDq73yszRyL3FPUhqCxmmmuwVQHBnVOI56+ChAskHL52OZcAKavGhiXII_x000d_
aFSH+fQOLCuyhbAuBRYHGK3Tn2LIm/L/CRUstyABzM1b5HQdNsEncFPMhWribToTFsuj6hAo_x000d_
mvmyMQyM4tgghZnUKjGMVJQFQC0Bt2gS/+gcFl+EcP/wCA/uiZjETW</vt:lpwstr>
  </property>
  <property fmtid="{D5CDD505-2E9C-101B-9397-08002B2CF9AE}" pid="5" name="_ms_pID_7253433">
    <vt:lpwstr>9m</vt:lpwstr>
  </property>
  <property fmtid="{D5CDD505-2E9C-101B-9397-08002B2CF9AE}" pid="6" name="_new_ms_pID_72543">
    <vt:lpwstr>(4)hSH1c7EeH9DQqfYMTIReoPFik6LFaxH3KwskLNIU0YKIhjwHvVEjrpLWRqV7uIyGpejSF8KM
sv86SGgn9Ir3TkqYRrjdIwEgKGc4A/21HNjhA2K4aoeLYit94NfPUr2W3WEAwlLGrM1fDZ2+
VFZBqGvXyVklZplNn/LLsIUC6LHdqFRGfGSjLAeWNtF9b8dKkx0pCePVo4XRx0wmYPE7Ybyl
GTFmfROjjlVgxbal9i</vt:lpwstr>
  </property>
  <property fmtid="{D5CDD505-2E9C-101B-9397-08002B2CF9AE}" pid="7" name="_new_ms_pID_725431">
    <vt:lpwstr>e2wsJP4jz6HOGlkmsPr9lrGo1kEdZbvIAvT2sHKPFPy1mAMY17K9yP
q0z7h3Mbp3oHCSWtHsGqtMZGqCtdNXLFH4qkTcCVLG6h+BsdkQxjO07TYTq5Xj8+TJlSzdNN
pMLgrzfz+fBNdlRPF7WOfUxHtG9eDQfvfWuoRi3/et3FopfT6kW3iU3/ejNmFH4uNHwRL6EZ
AI10ZwDNh7NCRWyFwLeK4XdI6tcHp0GpM6H/</vt:lpwstr>
  </property>
  <property fmtid="{D5CDD505-2E9C-101B-9397-08002B2CF9AE}" pid="8" name="_new_ms_pID_725432">
    <vt:lpwstr>nQWu2vqa8qQgkzWaIlPHeRTXlXVESk0CZtQj
TDR3P43mY6wtoRSu00px5Wvzs2/uQ46qlskKVa3qN1K2L/UbjqmW7xRYkNOqqXgDZyPVEPp0
5u9vElhisHqgikUkqWfNvQqUVCqjQjfv7x2S59f1cW3HusQjGp822jmIOkOLJhq/XkGFSwz0
mJ4ECIZN4vmZcUSKwGbG2hxH/RQgoDyJx3IqMvPJstAjkAnmymPksH</vt:lpwstr>
  </property>
  <property fmtid="{D5CDD505-2E9C-101B-9397-08002B2CF9AE}" pid="9" name="_new_ms_pID_725433">
    <vt:lpwstr>/MFPS8s5615+AVDMpW
6G8LCA==</vt:lpwstr>
  </property>
  <property fmtid="{D5CDD505-2E9C-101B-9397-08002B2CF9AE}" pid="10" name="_2015_ms_pID_725343">
    <vt:lpwstr>(3)zMsu/D25T2549d4QwE/oB6Z3XT7Unuaugg9BbDn5SnyEftC7v3E9spTa1olQkAXsJ9oT7h2Z
Jt8YNy5B9OKOHsrp28hovBtFwQzGWnvf+nShjaUK66j1hVLwD8UGIpbL0t54/PLP6pmQTNl7
2AFreNXTUy4ADSEZkjM3+KP0iSp5FOg2DEt6ChWCxV2UD3ha78Wlic5m4ZrgUGFu2gxAVNyC
JNXz8rGA/UHsXeZLey</vt:lpwstr>
  </property>
  <property fmtid="{D5CDD505-2E9C-101B-9397-08002B2CF9AE}" pid="11" name="_2015_ms_pID_7253431">
    <vt:lpwstr>vw3TuZxZ2fdgMi8rilaYZ7yzdKxXjyfqpdLzw8KTF661sk0erWWMKK
/U4ZcB2Acg/VLjCtxWaPIOEI7zDD3AL8ihu4Z9IOGLXbTzB7eo8CO28VAwtZlTG2MdnkKGRA
3Sfz3JlXufjSwBr3HhN+ss+9pzDdjdMlli8VnecsMywf8v0d5noa2fsX1ZOzNNjp9mvfXS+G
ro6le3DgV0YYx7/s1z9EupudmxnZcgJ4EiqW</vt:lpwstr>
  </property>
  <property fmtid="{D5CDD505-2E9C-101B-9397-08002B2CF9AE}" pid="12" name="_2015_ms_pID_7253432">
    <vt:lpwstr>569ERqO/0SOjte7AUc5Ky+HfaoCatQdKNFLv
JmoHm1l4UzSAh5FH05nwEWqwSArKcrCn3FK4iHe+e/HPJp5DnnQ=</vt:lpwstr>
  </property>
  <property fmtid="{D5CDD505-2E9C-101B-9397-08002B2CF9AE}" pid="13" name="_readonly">
    <vt:lpwstr/>
  </property>
  <property fmtid="{D5CDD505-2E9C-101B-9397-08002B2CF9AE}" pid="14" name="_change">
    <vt:lpwstr/>
  </property>
  <property fmtid="{D5CDD505-2E9C-101B-9397-08002B2CF9AE}" pid="15" name="_full-control">
    <vt:lpwstr/>
  </property>
  <property fmtid="{D5CDD505-2E9C-101B-9397-08002B2CF9AE}" pid="16" name="sflag">
    <vt:lpwstr>1582504316</vt:lpwstr>
  </property>
</Properties>
</file>